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70" r:id="rId13"/>
    <p:sldId id="267" r:id="rId14"/>
    <p:sldId id="272" r:id="rId15"/>
    <p:sldId id="271" r:id="rId16"/>
    <p:sldId id="268" r:id="rId17"/>
    <p:sldId id="273" r:id="rId18"/>
    <p:sldId id="274" r:id="rId19"/>
    <p:sldId id="275" r:id="rId20"/>
    <p:sldId id="278" r:id="rId21"/>
    <p:sldId id="276" r:id="rId22"/>
    <p:sldId id="277" r:id="rId23"/>
    <p:sldId id="280" r:id="rId24"/>
    <p:sldId id="281" r:id="rId25"/>
    <p:sldId id="282" r:id="rId26"/>
    <p:sldId id="283" r:id="rId27"/>
    <p:sldId id="284" r:id="rId28"/>
    <p:sldId id="291" r:id="rId29"/>
    <p:sldId id="288" r:id="rId30"/>
    <p:sldId id="290" r:id="rId31"/>
    <p:sldId id="285" r:id="rId32"/>
    <p:sldId id="287" r:id="rId33"/>
    <p:sldId id="289" r:id="rId34"/>
    <p:sldId id="292" r:id="rId35"/>
    <p:sldId id="293" r:id="rId36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Gabriola" panose="04040605051002020D02" pitchFamily="82" charset="0"/>
      <p:regular r:id="rId4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C71B"/>
    <a:srgbClr val="49D7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014" y="8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7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2AE7A3-8C24-4347-832B-93AE5B470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84EE0E-1517-4B5F-A35E-7CA2F1E7C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73555F-CACE-4F36-8B36-6EBE4CAA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56A4E-5F8F-40CA-A262-F1466C6E0AC2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489760-55E2-4A1B-809D-08D942A7D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C3171A-1D2F-4B5A-9FA4-24BEC7A34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0A02-FB57-4B82-8E67-A9AD64496A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3276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AEB51F-9470-4392-8E32-49A583BFA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C726E8F-4A7D-4706-AC1E-EC7BA3493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64C2C8-5AD8-4399-948F-A59FDCF8A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56A4E-5F8F-40CA-A262-F1466C6E0AC2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237C30-F847-412B-9E09-B95CC38FE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96F514-FF7A-421C-AAAC-0D9C23D9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0A02-FB57-4B82-8E67-A9AD64496A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3247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C342ADE-7820-48FC-927A-49F2F8BBCA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B5180BC-0CBB-4817-8B03-8779A2BD4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05F81D-8CCE-4BA0-A7B3-D6EA46DCF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56A4E-5F8F-40CA-A262-F1466C6E0AC2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28D38C-7FB5-4F7B-B5A8-8D31FB0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95DF3D-E147-4A16-8811-CE70A2DDB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0A02-FB57-4B82-8E67-A9AD64496A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303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98FD29-7242-4551-AA9F-8EF20D41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78DA3B-3F07-4B33-B270-925518B23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D269C3-C3EB-48A0-9C75-EBB93977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56A4E-5F8F-40CA-A262-F1466C6E0AC2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A1CDBE-DBED-4A38-BA74-2F1A16797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8F9B10-40BC-4F72-82D4-35736E60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0A02-FB57-4B82-8E67-A9AD64496A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548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A38002-EF90-4C02-8457-6424B3F72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1723F3-2EE3-4553-9FB1-6A436BEF5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935CE0-50E2-425E-8C04-BA19C31B6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56A4E-5F8F-40CA-A262-F1466C6E0AC2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6D028A-E494-41C0-9333-8C97B89C9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C56580-978E-4AB4-A744-575F2B1A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0A02-FB57-4B82-8E67-A9AD64496A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57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C385B2-19FF-4B8E-9591-E9385158C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13C445-82B4-4F08-8561-AADD864061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A68353A-0B95-4C75-890B-5A2076661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AC779F0-2FC9-4E70-A9D3-B27598AE1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56A4E-5F8F-40CA-A262-F1466C6E0AC2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8153EB-3F74-4775-8390-92AAA8FBB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97AD307-C95D-483F-854E-EB5607E09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0A02-FB57-4B82-8E67-A9AD64496A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6072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13B265-6465-45B0-AC42-067159772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672D9B-16A6-430A-B291-EC0C8092E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3044003-65B7-4E6C-928C-39ACE46D9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9024462-9243-452D-8AD9-88D617CD95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82F18DE-B2D3-4D08-A5DE-8D1FCF9FEC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5F054E2-1C38-40C2-8F88-F512C58CC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56A4E-5F8F-40CA-A262-F1466C6E0AC2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0AFA4F8-4F55-4864-AB11-0857D504C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4C98853-8185-4B7D-B45D-8EE5C373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0A02-FB57-4B82-8E67-A9AD64496A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238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0D935-EB94-41AC-B61A-BC5DC6A4E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1ACBB64-924E-4B0A-925C-DC480C5D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56A4E-5F8F-40CA-A262-F1466C6E0AC2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C029FB1-EB75-44DC-A64C-29555C977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2E1DC20-1CF8-4820-8856-FF449C2E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0A02-FB57-4B82-8E67-A9AD64496A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4999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B738B3F-7A25-43C3-B46B-DA559520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56A4E-5F8F-40CA-A262-F1466C6E0AC2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FA778D9-1872-40DA-97EA-DC0CCA2EA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C3D454E-1426-442B-A042-E4A6CFB55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0A02-FB57-4B82-8E67-A9AD64496A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2758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378342-13DE-402F-8A2D-21C6C1212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F44E1D-DF26-4D2F-A3F3-EC4180442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99C3C09-BBEF-476F-880B-D91C269DE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18FD535-CF8E-4769-8E0D-0B5638743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56A4E-5F8F-40CA-A262-F1466C6E0AC2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9710162-B79A-4B47-B144-121EAC504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04C786-9597-4BC0-B481-3463E77D2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0A02-FB57-4B82-8E67-A9AD64496A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148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194461-7B22-413D-AEA6-BCACC680D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CB3478D-F510-42AE-B51B-6DA12825A9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05024B-DF48-46DB-A79B-BC5612E58C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BBA02B8-6617-42C6-9A36-05C17D6EA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56A4E-5F8F-40CA-A262-F1466C6E0AC2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A99DC69-F170-49DD-937A-A33851BAC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A5E2BB5-24F0-4D65-B172-DD8F9732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0A02-FB57-4B82-8E67-A9AD64496A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194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FB23C6-321E-40DD-ADAC-9F222E5CD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39461F-3911-410B-8E39-D1CD939BA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C038E8-A30A-4336-A254-2B84187D4F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56A4E-5F8F-40CA-A262-F1466C6E0AC2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CDCDF7-B04C-46C3-9E93-938CED945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D86BA8-F51B-4D67-89EE-3426E887F6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80A02-FB57-4B82-8E67-A9AD64496A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298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0.png"/><Relationship Id="rId5" Type="http://schemas.microsoft.com/office/2007/relationships/hdphoto" Target="../media/hdphoto8.wdp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1.wdp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5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2.wdp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688E5AB-1378-4BDE-B8A3-839242E16B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5EEEFA-8A1B-4E6E-B3E7-5CA243FB3AF4}"/>
              </a:ext>
            </a:extLst>
          </p:cNvPr>
          <p:cNvSpPr txBox="1"/>
          <p:nvPr/>
        </p:nvSpPr>
        <p:spPr>
          <a:xfrm>
            <a:off x="-5374810" y="451115"/>
            <a:ext cx="7903633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ctr">
              <a:lnSpc>
                <a:spcPct val="150000"/>
              </a:lnSpc>
            </a:pPr>
            <a:r>
              <a:rPr lang="ru-RU" sz="1800" b="1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и науки Российской Федерации</a:t>
            </a:r>
            <a:endParaRPr lang="ru-RU" sz="1800" b="1" dirty="0">
              <a:solidFill>
                <a:schemeClr val="bg1">
                  <a:lumMod val="95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ctr">
              <a:lnSpc>
                <a:spcPct val="150000"/>
              </a:lnSpc>
            </a:pPr>
            <a:r>
              <a:rPr lang="ru-RU" sz="1800" b="1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</a:t>
            </a:r>
            <a:endParaRPr lang="ru-RU" sz="1800" b="1" dirty="0">
              <a:solidFill>
                <a:schemeClr val="bg1">
                  <a:lumMod val="95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ctr">
              <a:lnSpc>
                <a:spcPct val="150000"/>
              </a:lnSpc>
            </a:pPr>
            <a:r>
              <a:rPr lang="ru-RU" sz="1800" b="1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высшего образования</a:t>
            </a:r>
            <a:endParaRPr lang="ru-RU" sz="1800" b="1" dirty="0">
              <a:solidFill>
                <a:schemeClr val="bg1">
                  <a:lumMod val="95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BAD0E-264B-4C79-80FA-89572B564E76}"/>
              </a:ext>
            </a:extLst>
          </p:cNvPr>
          <p:cNvSpPr txBox="1"/>
          <p:nvPr/>
        </p:nvSpPr>
        <p:spPr>
          <a:xfrm>
            <a:off x="10668000" y="1353908"/>
            <a:ext cx="542925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ctr">
              <a:lnSpc>
                <a:spcPct val="150000"/>
              </a:lnSpc>
            </a:pPr>
            <a:r>
              <a:rPr lang="ru-RU" sz="1800" b="1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«Новгородский государственный университет имени Ярослава Мудрого»</a:t>
            </a:r>
            <a:endParaRPr lang="ru-RU" sz="1800" b="1" dirty="0">
              <a:solidFill>
                <a:schemeClr val="bg1">
                  <a:lumMod val="95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ru-RU" sz="1800" b="1" cap="all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Политехнический колледж</a:t>
            </a:r>
            <a:endParaRPr lang="ru-RU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17159683-8DA2-4895-991A-F5E2C0839F14}"/>
              </a:ext>
            </a:extLst>
          </p:cNvPr>
          <p:cNvSpPr txBox="1">
            <a:spLocks/>
          </p:cNvSpPr>
          <p:nvPr/>
        </p:nvSpPr>
        <p:spPr>
          <a:xfrm>
            <a:off x="493042" y="6714983"/>
            <a:ext cx="2557381" cy="17237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6350" marR="87630" indent="-6350">
              <a:spcAft>
                <a:spcPts val="125"/>
              </a:spcAft>
            </a:pPr>
            <a:r>
              <a:rPr lang="ru-RU" sz="1800" b="1" dirty="0">
                <a:solidFill>
                  <a:schemeClr val="bg1">
                    <a:lumMod val="95000"/>
                  </a:schemeClr>
                </a:solidFill>
              </a:rPr>
              <a:t>Выполнил:</a:t>
            </a:r>
          </a:p>
          <a:p>
            <a:pPr marL="6350" marR="87630" indent="-6350">
              <a:spcAft>
                <a:spcPts val="125"/>
              </a:spcAft>
            </a:pPr>
            <a:r>
              <a:rPr lang="ru-RU" sz="1800" b="1" dirty="0">
                <a:solidFill>
                  <a:schemeClr val="bg1">
                    <a:lumMod val="95000"/>
                  </a:schemeClr>
                </a:solidFill>
              </a:rPr>
              <a:t>Студент группы 8902</a:t>
            </a:r>
          </a:p>
          <a:p>
            <a:pPr marL="6350" marR="87630" indent="-6350">
              <a:spcAft>
                <a:spcPts val="125"/>
              </a:spcAft>
            </a:pPr>
            <a:r>
              <a:rPr lang="ru-RU" sz="1800" b="1" dirty="0">
                <a:solidFill>
                  <a:schemeClr val="bg1">
                    <a:lumMod val="95000"/>
                  </a:schemeClr>
                </a:solidFill>
              </a:rPr>
              <a:t>В.И. Томиленко</a:t>
            </a:r>
          </a:p>
          <a:p>
            <a:pPr marL="6350" marR="87630" indent="-6350">
              <a:spcAft>
                <a:spcPts val="125"/>
              </a:spcAft>
            </a:pPr>
            <a:r>
              <a:rPr lang="ru-RU" sz="1800" b="1" dirty="0">
                <a:solidFill>
                  <a:schemeClr val="bg1">
                    <a:lumMod val="95000"/>
                  </a:schemeClr>
                </a:solidFill>
              </a:rPr>
              <a:t>Руководитель:</a:t>
            </a:r>
          </a:p>
          <a:p>
            <a:pPr marL="6350" marR="87630" indent="-6350">
              <a:spcAft>
                <a:spcPts val="125"/>
              </a:spcAft>
            </a:pPr>
            <a:r>
              <a:rPr lang="ru-RU" sz="1800" b="1" dirty="0">
                <a:solidFill>
                  <a:schemeClr val="bg1">
                    <a:lumMod val="95000"/>
                  </a:schemeClr>
                </a:solidFill>
              </a:rPr>
              <a:t>Н.В. Сазонова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83A9CF-46C1-488D-971D-42780D35B7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2"/>
            <a:ext cx="12192000" cy="6857999"/>
          </a:xfrm>
          <a:custGeom>
            <a:avLst/>
            <a:gdLst>
              <a:gd name="connsiteX0" fmla="*/ 12192000 w 12192000"/>
              <a:gd name="connsiteY0" fmla="*/ 6519863 h 6857999"/>
              <a:gd name="connsiteX1" fmla="*/ 12192000 w 12192000"/>
              <a:gd name="connsiteY1" fmla="*/ 6857999 h 6857999"/>
              <a:gd name="connsiteX2" fmla="*/ 12107466 w 12192000"/>
              <a:gd name="connsiteY2" fmla="*/ 6857999 h 6857999"/>
              <a:gd name="connsiteX3" fmla="*/ 0 w 12192000"/>
              <a:gd name="connsiteY3" fmla="*/ 0 h 6857999"/>
              <a:gd name="connsiteX4" fmla="*/ 4191000 w 12192000"/>
              <a:gd name="connsiteY4" fmla="*/ 0 h 6857999"/>
              <a:gd name="connsiteX5" fmla="*/ 2476500 w 12192000"/>
              <a:gd name="connsiteY5" fmla="*/ 6857999 h 6857999"/>
              <a:gd name="connsiteX6" fmla="*/ 0 w 12192000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7999">
                <a:moveTo>
                  <a:pt x="12192000" y="6519863"/>
                </a:moveTo>
                <a:lnTo>
                  <a:pt x="12192000" y="6857999"/>
                </a:lnTo>
                <a:lnTo>
                  <a:pt x="12107466" y="6857999"/>
                </a:lnTo>
                <a:close/>
                <a:moveTo>
                  <a:pt x="0" y="0"/>
                </a:moveTo>
                <a:lnTo>
                  <a:pt x="4191000" y="0"/>
                </a:lnTo>
                <a:lnTo>
                  <a:pt x="2476500" y="6857999"/>
                </a:lnTo>
                <a:lnTo>
                  <a:pt x="0" y="6857999"/>
                </a:lnTo>
                <a:close/>
              </a:path>
            </a:pathLst>
          </a:custGeom>
          <a:noFill/>
          <a:effectLst>
            <a:outerShdw blurRad="508000" dist="38100" sx="101000" sy="101000" algn="l" rotWithShape="0">
              <a:prstClr val="black">
                <a:alpha val="6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BADF7D-5379-4E67-8D1C-92C67A1FD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"/>
            <a:ext cx="12192000" cy="6857999"/>
          </a:xfrm>
          <a:custGeom>
            <a:avLst/>
            <a:gdLst>
              <a:gd name="connsiteX0" fmla="*/ 12192000 w 12192000"/>
              <a:gd name="connsiteY0" fmla="*/ 6519863 h 6857999"/>
              <a:gd name="connsiteX1" fmla="*/ 12192000 w 12192000"/>
              <a:gd name="connsiteY1" fmla="*/ 6857999 h 6857999"/>
              <a:gd name="connsiteX2" fmla="*/ 12107466 w 12192000"/>
              <a:gd name="connsiteY2" fmla="*/ 6857999 h 6857999"/>
              <a:gd name="connsiteX3" fmla="*/ 0 w 12192000"/>
              <a:gd name="connsiteY3" fmla="*/ 0 h 6857999"/>
              <a:gd name="connsiteX4" fmla="*/ 628649 w 12192000"/>
              <a:gd name="connsiteY4" fmla="*/ 0 h 6857999"/>
              <a:gd name="connsiteX5" fmla="*/ 2038349 w 12192000"/>
              <a:gd name="connsiteY5" fmla="*/ 6857998 h 6857999"/>
              <a:gd name="connsiteX6" fmla="*/ 2476501 w 12192000"/>
              <a:gd name="connsiteY6" fmla="*/ 6857998 h 6857999"/>
              <a:gd name="connsiteX7" fmla="*/ 2476500 w 12192000"/>
              <a:gd name="connsiteY7" fmla="*/ 6857999 h 6857999"/>
              <a:gd name="connsiteX8" fmla="*/ 0 w 12192000"/>
              <a:gd name="connsiteY8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999">
                <a:moveTo>
                  <a:pt x="12192000" y="6519863"/>
                </a:moveTo>
                <a:lnTo>
                  <a:pt x="12192000" y="6857999"/>
                </a:lnTo>
                <a:lnTo>
                  <a:pt x="12107466" y="6857999"/>
                </a:lnTo>
                <a:close/>
                <a:moveTo>
                  <a:pt x="0" y="0"/>
                </a:moveTo>
                <a:lnTo>
                  <a:pt x="628649" y="0"/>
                </a:lnTo>
                <a:lnTo>
                  <a:pt x="2038349" y="6857998"/>
                </a:lnTo>
                <a:lnTo>
                  <a:pt x="2476501" y="6857998"/>
                </a:lnTo>
                <a:lnTo>
                  <a:pt x="2476500" y="6857999"/>
                </a:lnTo>
                <a:lnTo>
                  <a:pt x="0" y="6857999"/>
                </a:lnTo>
                <a:close/>
              </a:path>
            </a:pathLst>
          </a:custGeom>
          <a:noFill/>
          <a:effectLst>
            <a:outerShdw blurRad="508000" dist="38100" sx="101000" sy="101000" algn="l" rotWithShape="0">
              <a:prstClr val="black">
                <a:alpha val="6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F23E1A-108C-415D-8F86-FB4C4DF39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3"/>
            <a:ext cx="12192000" cy="6857999"/>
          </a:xfrm>
          <a:custGeom>
            <a:avLst/>
            <a:gdLst>
              <a:gd name="connsiteX0" fmla="*/ 12192000 w 12192000"/>
              <a:gd name="connsiteY0" fmla="*/ 6519863 h 6857999"/>
              <a:gd name="connsiteX1" fmla="*/ 12192000 w 12192000"/>
              <a:gd name="connsiteY1" fmla="*/ 6857999 h 6857999"/>
              <a:gd name="connsiteX2" fmla="*/ 12107466 w 12192000"/>
              <a:gd name="connsiteY2" fmla="*/ 6857999 h 6857999"/>
              <a:gd name="connsiteX3" fmla="*/ 0 w 12192000"/>
              <a:gd name="connsiteY3" fmla="*/ 0 h 6857999"/>
              <a:gd name="connsiteX4" fmla="*/ 4191000 w 12192000"/>
              <a:gd name="connsiteY4" fmla="*/ 0 h 6857999"/>
              <a:gd name="connsiteX5" fmla="*/ 4190999 w 12192000"/>
              <a:gd name="connsiteY5" fmla="*/ 6 h 6857999"/>
              <a:gd name="connsiteX6" fmla="*/ 1276350 w 12192000"/>
              <a:gd name="connsiteY6" fmla="*/ 6 h 6857999"/>
              <a:gd name="connsiteX7" fmla="*/ 0 w 12192000"/>
              <a:gd name="connsiteY7" fmla="*/ 553598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999">
                <a:moveTo>
                  <a:pt x="12192000" y="6519863"/>
                </a:moveTo>
                <a:lnTo>
                  <a:pt x="12192000" y="6857999"/>
                </a:lnTo>
                <a:lnTo>
                  <a:pt x="12107466" y="6857999"/>
                </a:lnTo>
                <a:close/>
                <a:moveTo>
                  <a:pt x="0" y="0"/>
                </a:moveTo>
                <a:lnTo>
                  <a:pt x="4191000" y="0"/>
                </a:lnTo>
                <a:lnTo>
                  <a:pt x="4190999" y="6"/>
                </a:lnTo>
                <a:lnTo>
                  <a:pt x="1276350" y="6"/>
                </a:lnTo>
                <a:lnTo>
                  <a:pt x="0" y="5535980"/>
                </a:lnTo>
                <a:close/>
              </a:path>
            </a:pathLst>
          </a:custGeom>
          <a:noFill/>
          <a:effectLst>
            <a:outerShdw blurRad="508000" dist="38100" sx="101000" sy="101000" algn="l" rotWithShape="0">
              <a:prstClr val="black">
                <a:alpha val="6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8730088-202F-4826-B132-934AF65FF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58226" y="0"/>
            <a:ext cx="3533775" cy="6857999"/>
          </a:xfrm>
          <a:custGeom>
            <a:avLst/>
            <a:gdLst>
              <a:gd name="connsiteX0" fmla="*/ 1714500 w 3533775"/>
              <a:gd name="connsiteY0" fmla="*/ 0 h 6857999"/>
              <a:gd name="connsiteX1" fmla="*/ 3533775 w 3533775"/>
              <a:gd name="connsiteY1" fmla="*/ 0 h 6857999"/>
              <a:gd name="connsiteX2" fmla="*/ 3533775 w 3533775"/>
              <a:gd name="connsiteY2" fmla="*/ 6857999 h 6857999"/>
              <a:gd name="connsiteX3" fmla="*/ 0 w 3533775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3775" h="6857999">
                <a:moveTo>
                  <a:pt x="1714500" y="0"/>
                </a:moveTo>
                <a:lnTo>
                  <a:pt x="3533775" y="0"/>
                </a:lnTo>
                <a:lnTo>
                  <a:pt x="3533775" y="6857999"/>
                </a:lnTo>
                <a:lnTo>
                  <a:pt x="0" y="6857999"/>
                </a:lnTo>
                <a:close/>
              </a:path>
            </a:pathLst>
          </a:custGeom>
          <a:noFill/>
          <a:effectLst>
            <a:outerShdw blurRad="508000" dist="38100" dir="10800000" sx="101000" sy="101000" algn="r" rotWithShape="0">
              <a:prstClr val="black">
                <a:alpha val="6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AD6F70A-0C08-4C7F-95D2-248B60836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58226" y="24759"/>
            <a:ext cx="2629493" cy="6833241"/>
          </a:xfrm>
          <a:custGeom>
            <a:avLst/>
            <a:gdLst>
              <a:gd name="connsiteX0" fmla="*/ 1708311 w 2629493"/>
              <a:gd name="connsiteY0" fmla="*/ 0 h 6833241"/>
              <a:gd name="connsiteX1" fmla="*/ 2629493 w 2629493"/>
              <a:gd name="connsiteY1" fmla="*/ 6833241 h 6833241"/>
              <a:gd name="connsiteX2" fmla="*/ 0 w 2629493"/>
              <a:gd name="connsiteY2" fmla="*/ 6833241 h 6833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9493" h="6833241">
                <a:moveTo>
                  <a:pt x="1708311" y="0"/>
                </a:moveTo>
                <a:lnTo>
                  <a:pt x="2629493" y="6833241"/>
                </a:lnTo>
                <a:lnTo>
                  <a:pt x="0" y="6833241"/>
                </a:lnTo>
                <a:close/>
              </a:path>
            </a:pathLst>
          </a:custGeom>
          <a:noFill/>
          <a:effectLst>
            <a:outerShdw blurRad="508000" dist="38100" dir="10800000" sx="101000" sy="101000" algn="r" rotWithShape="0">
              <a:prstClr val="black">
                <a:alpha val="6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739E999-B0DC-4F99-8860-16FCF78C2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372726" y="-1"/>
            <a:ext cx="1819275" cy="6857999"/>
          </a:xfrm>
          <a:custGeom>
            <a:avLst/>
            <a:gdLst>
              <a:gd name="connsiteX0" fmla="*/ 0 w 1819275"/>
              <a:gd name="connsiteY0" fmla="*/ 0 h 6857999"/>
              <a:gd name="connsiteX1" fmla="*/ 1819275 w 1819275"/>
              <a:gd name="connsiteY1" fmla="*/ 0 h 6857999"/>
              <a:gd name="connsiteX2" fmla="*/ 1819275 w 1819275"/>
              <a:gd name="connsiteY2" fmla="*/ 6857999 h 6857999"/>
              <a:gd name="connsiteX3" fmla="*/ 104774 w 1819275"/>
              <a:gd name="connsiteY3" fmla="*/ 6857999 h 6857999"/>
              <a:gd name="connsiteX4" fmla="*/ 1819274 w 1819275"/>
              <a:gd name="connsiteY4" fmla="*/ 1 h 6857999"/>
              <a:gd name="connsiteX5" fmla="*/ 0 w 1819275"/>
              <a:gd name="connsiteY5" fmla="*/ 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19275" h="6857999">
                <a:moveTo>
                  <a:pt x="0" y="0"/>
                </a:moveTo>
                <a:lnTo>
                  <a:pt x="1819275" y="0"/>
                </a:lnTo>
                <a:lnTo>
                  <a:pt x="1819275" y="6857999"/>
                </a:lnTo>
                <a:lnTo>
                  <a:pt x="104774" y="6857999"/>
                </a:lnTo>
                <a:lnTo>
                  <a:pt x="1819274" y="1"/>
                </a:lnTo>
                <a:lnTo>
                  <a:pt x="0" y="1"/>
                </a:lnTo>
                <a:close/>
              </a:path>
            </a:pathLst>
          </a:custGeom>
          <a:noFill/>
          <a:effectLst>
            <a:outerShdw blurRad="508000" dist="38100" dir="10800000" sx="101000" sy="101000" algn="r" rotWithShape="0">
              <a:prstClr val="black">
                <a:alpha val="6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8CD756-3DA9-4EF0-AD63-44991DA6A2C4}"/>
              </a:ext>
            </a:extLst>
          </p:cNvPr>
          <p:cNvSpPr txBox="1"/>
          <p:nvPr/>
        </p:nvSpPr>
        <p:spPr>
          <a:xfrm>
            <a:off x="3875314" y="7180717"/>
            <a:ext cx="4005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cap="all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ИНФОРМАЦИОННОЙ СИСТЕМЫ ДЛЯ КЛИЕНТА СТОЛОВОЙ</a:t>
            </a:r>
            <a:endParaRPr lang="ru-RU" sz="1800" dirty="0">
              <a:solidFill>
                <a:schemeClr val="bg1">
                  <a:lumMod val="95000"/>
                </a:schemeClr>
              </a:solidFill>
              <a:effectLst/>
              <a:latin typeface="+mj-lt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D546DF3A-FF5D-4DB9-A0CD-EA235CDFD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602" b="90143" l="10000" r="90000">
                        <a14:foregroundMark x1="50667" y1="8781" x2="50667" y2="8781"/>
                        <a14:foregroundMark x1="49222" y1="13620" x2="49000" y2="13978"/>
                        <a14:foregroundMark x1="49000" y1="23118" x2="49556" y2="23118"/>
                        <a14:foregroundMark x1="51111" y1="23297" x2="51889" y2="23297"/>
                        <a14:foregroundMark x1="50000" y1="32975" x2="50667" y2="32975"/>
                        <a14:foregroundMark x1="29667" y1="56631" x2="29556" y2="58065"/>
                        <a14:foregroundMark x1="33444" y1="56452" x2="33333" y2="57348"/>
                        <a14:foregroundMark x1="37333" y1="56631" x2="37111" y2="57885"/>
                        <a14:foregroundMark x1="40667" y1="56631" x2="40667" y2="57168"/>
                        <a14:foregroundMark x1="43333" y1="56989" x2="43333" y2="56989"/>
                        <a14:foregroundMark x1="47222" y1="56272" x2="47222" y2="56631"/>
                        <a14:foregroundMark x1="50444" y1="56631" x2="50333" y2="57168"/>
                        <a14:foregroundMark x1="54556" y1="56093" x2="54556" y2="56452"/>
                        <a14:foregroundMark x1="58000" y1="56989" x2="58000" y2="56989"/>
                        <a14:foregroundMark x1="61556" y1="55914" x2="61556" y2="55914"/>
                        <a14:foregroundMark x1="65000" y1="56810" x2="65000" y2="56810"/>
                        <a14:foregroundMark x1="68667" y1="57168" x2="68667" y2="57168"/>
                        <a14:foregroundMark x1="69778" y1="53943" x2="69778" y2="53943"/>
                        <a14:foregroundMark x1="24889" y1="67384" x2="24889" y2="67384"/>
                        <a14:foregroundMark x1="27889" y1="66846" x2="27889" y2="66846"/>
                        <a14:foregroundMark x1="31667" y1="66846" x2="31667" y2="66846"/>
                        <a14:foregroundMark x1="34778" y1="66846" x2="34778" y2="66846"/>
                        <a14:foregroundMark x1="38222" y1="67025" x2="38222" y2="67025"/>
                        <a14:foregroundMark x1="42333" y1="67025" x2="42333" y2="67025"/>
                        <a14:foregroundMark x1="45111" y1="67204" x2="45111" y2="67204"/>
                        <a14:foregroundMark x1="48778" y1="66308" x2="48778" y2="66308"/>
                        <a14:foregroundMark x1="52333" y1="66487" x2="52333" y2="66487"/>
                        <a14:foregroundMark x1="55000" y1="66308" x2="55000" y2="66308"/>
                        <a14:foregroundMark x1="58444" y1="66667" x2="58444" y2="66667"/>
                        <a14:foregroundMark x1="61444" y1="67025" x2="61444" y2="67025"/>
                        <a14:foregroundMark x1="61444" y1="67025" x2="61444" y2="67025"/>
                        <a14:foregroundMark x1="65222" y1="66846" x2="65222" y2="66846"/>
                        <a14:foregroundMark x1="68889" y1="66846" x2="68889" y2="66846"/>
                        <a14:foregroundMark x1="71444" y1="66846" x2="71444" y2="66846"/>
                        <a14:foregroundMark x1="73556" y1="66846" x2="73556" y2="66846"/>
                        <a14:foregroundMark x1="74222" y1="64516" x2="74222" y2="64516"/>
                        <a14:foregroundMark x1="33333" y1="79211" x2="33333" y2="79211"/>
                        <a14:foregroundMark x1="35556" y1="78315" x2="35556" y2="78315"/>
                        <a14:foregroundMark x1="39333" y1="78136" x2="39333" y2="78136"/>
                        <a14:foregroundMark x1="43111" y1="77599" x2="43111" y2="77599"/>
                        <a14:foregroundMark x1="46667" y1="77240" x2="46667" y2="77240"/>
                        <a14:foregroundMark x1="49778" y1="77778" x2="49778" y2="77778"/>
                        <a14:foregroundMark x1="53111" y1="77957" x2="53111" y2="77957"/>
                        <a14:foregroundMark x1="56556" y1="77957" x2="56556" y2="77957"/>
                        <a14:foregroundMark x1="61000" y1="78674" x2="61000" y2="78674"/>
                        <a14:foregroundMark x1="63444" y1="78315" x2="63444" y2="78315"/>
                        <a14:foregroundMark x1="67556" y1="78315" x2="67556" y2="78315"/>
                        <a14:foregroundMark x1="24556" y1="88889" x2="24556" y2="88889"/>
                        <a14:foregroundMark x1="27556" y1="88172" x2="27556" y2="88172"/>
                        <a14:foregroundMark x1="30222" y1="88351" x2="30222" y2="88351"/>
                        <a14:foregroundMark x1="32556" y1="88530" x2="32556" y2="88530"/>
                        <a14:foregroundMark x1="35111" y1="88530" x2="35111" y2="88530"/>
                        <a14:foregroundMark x1="40111" y1="87993" x2="40111" y2="87993"/>
                        <a14:foregroundMark x1="41333" y1="87993" x2="41333" y2="87993"/>
                        <a14:foregroundMark x1="43556" y1="87993" x2="43556" y2="87993"/>
                        <a14:foregroundMark x1="46333" y1="87634" x2="46333" y2="87634"/>
                        <a14:foregroundMark x1="48889" y1="87634" x2="48889" y2="87634"/>
                        <a14:foregroundMark x1="51556" y1="87634" x2="51556" y2="87634"/>
                        <a14:foregroundMark x1="53444" y1="87634" x2="53444" y2="87634"/>
                        <a14:foregroundMark x1="56111" y1="87276" x2="56111" y2="87276"/>
                        <a14:foregroundMark x1="59778" y1="87455" x2="59778" y2="87455"/>
                        <a14:foregroundMark x1="63222" y1="88710" x2="63222" y2="88710"/>
                        <a14:foregroundMark x1="65778" y1="86738" x2="65778" y2="86738"/>
                        <a14:foregroundMark x1="67556" y1="87993" x2="67556" y2="87993"/>
                        <a14:foregroundMark x1="69667" y1="87455" x2="69667" y2="87455"/>
                        <a14:foregroundMark x1="72889" y1="86918" x2="72889" y2="86918"/>
                        <a14:foregroundMark x1="74222" y1="87276" x2="74222" y2="87276"/>
                        <a14:foregroundMark x1="54556" y1="88710" x2="54556" y2="88710"/>
                        <a14:foregroundMark x1="54222" y1="90143" x2="54222" y2="90143"/>
                        <a14:foregroundMark x1="54000" y1="89964" x2="54000" y2="89964"/>
                        <a14:foregroundMark x1="54111" y1="89964" x2="53889" y2="89964"/>
                        <a14:foregroundMark x1="55778" y1="89427" x2="55778" y2="89427"/>
                        <a14:foregroundMark x1="74111" y1="87993" x2="73889" y2="88530"/>
                        <a14:backgroundMark x1="34333" y1="57348" x2="34333" y2="57348"/>
                        <a14:backgroundMark x1="38000" y1="56810" x2="38000" y2="56810"/>
                        <a14:backgroundMark x1="38000" y1="59677" x2="38000" y2="59677"/>
                        <a14:backgroundMark x1="44333" y1="58423" x2="44333" y2="58423"/>
                        <a14:backgroundMark x1="48111" y1="57168" x2="48111" y2="57168"/>
                        <a14:backgroundMark x1="51444" y1="57527" x2="51444" y2="57527"/>
                        <a14:backgroundMark x1="55222" y1="59319" x2="55222" y2="59319"/>
                        <a14:backgroundMark x1="28667" y1="67921" x2="28667" y2="67921"/>
                        <a14:backgroundMark x1="39111" y1="69355" x2="39111" y2="69355"/>
                        <a14:backgroundMark x1="42444" y1="68817" x2="42444" y2="68817"/>
                        <a14:backgroundMark x1="45889" y1="67563" x2="45889" y2="67563"/>
                        <a14:backgroundMark x1="55667" y1="67384" x2="55667" y2="67384"/>
                        <a14:backgroundMark x1="55778" y1="69892" x2="55778" y2="69892"/>
                        <a14:backgroundMark x1="69889" y1="70072" x2="69889" y2="70072"/>
                        <a14:backgroundMark x1="43778" y1="78136" x2="43778" y2="78136"/>
                        <a14:backgroundMark x1="43778" y1="80645" x2="43778" y2="80645"/>
                        <a14:backgroundMark x1="50556" y1="78136" x2="50556" y2="78136"/>
                        <a14:backgroundMark x1="39667" y1="87993" x2="39667" y2="87993"/>
                        <a14:backgroundMark x1="41667" y1="87814" x2="41667" y2="87814"/>
                        <a14:backgroundMark x1="44000" y1="88172" x2="44000" y2="88172"/>
                        <a14:backgroundMark x1="51667" y1="88530" x2="51667" y2="88530"/>
                        <a14:backgroundMark x1="54000" y1="87455" x2="54000" y2="87455"/>
                        <a14:backgroundMark x1="56333" y1="88530" x2="56333" y2="88530"/>
                        <a14:backgroundMark x1="65778" y1="88710" x2="65778" y2="88710"/>
                        <a14:backgroundMark x1="67889" y1="87634" x2="67889" y2="87634"/>
                        <a14:backgroundMark x1="70222" y1="88530" x2="70222" y2="88530"/>
                        <a14:backgroundMark x1="54222" y1="89247" x2="54222" y2="89247"/>
                        <a14:backgroundMark x1="74889" y1="88172" x2="74889" y2="88172"/>
                        <a14:backgroundMark x1="73889" y1="87993" x2="73889" y2="87993"/>
                        <a14:backgroundMark x1="73778" y1="88351" x2="73778" y2="88351"/>
                        <a14:backgroundMark x1="73778" y1="88530" x2="73778" y2="88530"/>
                        <a14:backgroundMark x1="48444" y1="36918" x2="48444" y2="36918"/>
                        <a14:backgroundMark x1="50111" y1="11111" x2="50111" y2="1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9" y="-2409825"/>
            <a:ext cx="4134856" cy="256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318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50781-E3C2-41DA-9B5A-06A72C0F1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588"/>
            <a:ext cx="10515600" cy="706564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базы данных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26B10E5-0FA2-4278-976E-126D31289A2B}"/>
              </a:ext>
            </a:extLst>
          </p:cNvPr>
          <p:cNvGrpSpPr/>
          <p:nvPr/>
        </p:nvGrpSpPr>
        <p:grpSpPr>
          <a:xfrm flipH="1">
            <a:off x="11822426" y="6005570"/>
            <a:ext cx="4260668" cy="631767"/>
            <a:chOff x="-449948" y="957320"/>
            <a:chExt cx="4260668" cy="631767"/>
          </a:xfrm>
        </p:grpSpPr>
        <p:sp>
          <p:nvSpPr>
            <p:cNvPr id="17" name="Стрелка: вправо 16">
              <a:extLst>
                <a:ext uri="{FF2B5EF4-FFF2-40B4-BE49-F238E27FC236}">
                  <a16:creationId xmlns:a16="http://schemas.microsoft.com/office/drawing/2014/main" id="{18B8A75A-044E-4C26-BDB1-A7057EBF6517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B07E61-8CA9-4819-94E9-3EC2E90F9D0B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Пользователь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Picture 16">
            <a:extLst>
              <a:ext uri="{FF2B5EF4-FFF2-40B4-BE49-F238E27FC236}">
                <a16:creationId xmlns:a16="http://schemas.microsoft.com/office/drawing/2014/main" id="{9AC070AA-4DA2-4363-86DC-05944238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983" y="5272041"/>
            <a:ext cx="1201218" cy="71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256F057D-604C-4E81-9988-F68B3230D126}"/>
              </a:ext>
            </a:extLst>
          </p:cNvPr>
          <p:cNvGrpSpPr/>
          <p:nvPr/>
        </p:nvGrpSpPr>
        <p:grpSpPr>
          <a:xfrm>
            <a:off x="-3816168" y="5993366"/>
            <a:ext cx="4260668" cy="631767"/>
            <a:chOff x="-449948" y="5996045"/>
            <a:chExt cx="4260668" cy="631767"/>
          </a:xfrm>
        </p:grpSpPr>
        <p:sp>
          <p:nvSpPr>
            <p:cNvPr id="14" name="Стрелка: вправо 13">
              <a:extLst>
                <a:ext uri="{FF2B5EF4-FFF2-40B4-BE49-F238E27FC236}">
                  <a16:creationId xmlns:a16="http://schemas.microsoft.com/office/drawing/2014/main" id="{629397EB-D0B9-459E-92CA-F4668D93746B}"/>
                </a:ext>
              </a:extLst>
            </p:cNvPr>
            <p:cNvSpPr/>
            <p:nvPr/>
          </p:nvSpPr>
          <p:spPr>
            <a:xfrm>
              <a:off x="-449948" y="5996045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53A815-9DEA-446D-8AA0-BDA5A0AAE910}"/>
                </a:ext>
              </a:extLst>
            </p:cNvPr>
            <p:cNvSpPr txBox="1"/>
            <p:nvPr/>
          </p:nvSpPr>
          <p:spPr>
            <a:xfrm>
              <a:off x="66692" y="6066631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Успешная авторизация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96476AB8-BDDD-4311-900A-6FED22DFF9DE}"/>
              </a:ext>
            </a:extLst>
          </p:cNvPr>
          <p:cNvGrpSpPr/>
          <p:nvPr/>
        </p:nvGrpSpPr>
        <p:grpSpPr>
          <a:xfrm flipH="1">
            <a:off x="12266926" y="6005570"/>
            <a:ext cx="4260668" cy="631767"/>
            <a:chOff x="-449948" y="957320"/>
            <a:chExt cx="4260668" cy="631767"/>
          </a:xfrm>
        </p:grpSpPr>
        <p:sp>
          <p:nvSpPr>
            <p:cNvPr id="20" name="Стрелка: вправо 19">
              <a:extLst>
                <a:ext uri="{FF2B5EF4-FFF2-40B4-BE49-F238E27FC236}">
                  <a16:creationId xmlns:a16="http://schemas.microsoft.com/office/drawing/2014/main" id="{BA78F973-C2B6-4CE6-8E75-7BF4B90BD869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A7AF59-5684-4A0F-9C8F-ED7839FA8FC6}"/>
                </a:ext>
              </a:extLst>
            </p:cNvPr>
            <p:cNvSpPr txBox="1"/>
            <p:nvPr/>
          </p:nvSpPr>
          <p:spPr>
            <a:xfrm>
              <a:off x="-254554" y="1027906"/>
              <a:ext cx="354863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Авторизация с ошибкой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BE48C52B-B9E5-4428-8D68-D6492100118D}"/>
              </a:ext>
            </a:extLst>
          </p:cNvPr>
          <p:cNvGrpSpPr/>
          <p:nvPr/>
        </p:nvGrpSpPr>
        <p:grpSpPr>
          <a:xfrm>
            <a:off x="-3833103" y="1844689"/>
            <a:ext cx="4260668" cy="631767"/>
            <a:chOff x="-449948" y="5996045"/>
            <a:chExt cx="4260668" cy="631767"/>
          </a:xfrm>
        </p:grpSpPr>
        <p:sp>
          <p:nvSpPr>
            <p:cNvPr id="23" name="Стрелка: вправо 22">
              <a:extLst>
                <a:ext uri="{FF2B5EF4-FFF2-40B4-BE49-F238E27FC236}">
                  <a16:creationId xmlns:a16="http://schemas.microsoft.com/office/drawing/2014/main" id="{5D17D4DA-2DDE-4F1B-A01D-658A7528E3DD}"/>
                </a:ext>
              </a:extLst>
            </p:cNvPr>
            <p:cNvSpPr/>
            <p:nvPr/>
          </p:nvSpPr>
          <p:spPr>
            <a:xfrm>
              <a:off x="-449948" y="5996045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B05588F-8EC0-4BA9-913B-09E6EF5BB773}"/>
                </a:ext>
              </a:extLst>
            </p:cNvPr>
            <p:cNvSpPr txBox="1"/>
            <p:nvPr/>
          </p:nvSpPr>
          <p:spPr>
            <a:xfrm>
              <a:off x="66692" y="6066631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Таблица «</a:t>
              </a:r>
              <a:r>
                <a:rPr lang="en-US" sz="2400" dirty="0" err="1">
                  <a:solidFill>
                    <a:schemeClr val="bg1"/>
                  </a:solidFill>
                </a:rPr>
                <a:t>sklad</a:t>
              </a:r>
              <a:r>
                <a:rPr lang="ru-RU" sz="2400" dirty="0">
                  <a:solidFill>
                    <a:schemeClr val="bg1"/>
                  </a:solidFill>
                </a:rPr>
                <a:t>»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CDD73E07-837B-4E6B-A9B7-912A892F37EB}"/>
              </a:ext>
            </a:extLst>
          </p:cNvPr>
          <p:cNvGrpSpPr/>
          <p:nvPr/>
        </p:nvGrpSpPr>
        <p:grpSpPr>
          <a:xfrm flipH="1">
            <a:off x="11764867" y="1844688"/>
            <a:ext cx="4260668" cy="631767"/>
            <a:chOff x="-449948" y="957320"/>
            <a:chExt cx="4260668" cy="631767"/>
          </a:xfrm>
        </p:grpSpPr>
        <p:sp>
          <p:nvSpPr>
            <p:cNvPr id="26" name="Стрелка: вправо 25">
              <a:extLst>
                <a:ext uri="{FF2B5EF4-FFF2-40B4-BE49-F238E27FC236}">
                  <a16:creationId xmlns:a16="http://schemas.microsoft.com/office/drawing/2014/main" id="{6FD3C1E3-3CF0-4D8D-85E6-623C4396DD8F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8AD4FE-F8E8-426E-9AB0-E865E217A5D7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Таблица «</a:t>
              </a:r>
              <a:r>
                <a:rPr lang="en-US" sz="2400" dirty="0">
                  <a:solidFill>
                    <a:schemeClr val="bg1"/>
                  </a:solidFill>
                </a:rPr>
                <a:t>Dish</a:t>
              </a:r>
              <a:r>
                <a:rPr lang="ru-RU" sz="2400" dirty="0">
                  <a:solidFill>
                    <a:schemeClr val="bg1"/>
                  </a:solidFill>
                </a:rPr>
                <a:t>»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47578BC1-57E2-48E2-977F-F0719CA723CB}"/>
              </a:ext>
            </a:extLst>
          </p:cNvPr>
          <p:cNvGrpSpPr/>
          <p:nvPr/>
        </p:nvGrpSpPr>
        <p:grpSpPr>
          <a:xfrm rot="5400000" flipH="1">
            <a:off x="3974568" y="6811424"/>
            <a:ext cx="4260668" cy="3227388"/>
            <a:chOff x="-1316255" y="790746"/>
            <a:chExt cx="4260668" cy="935979"/>
          </a:xfrm>
        </p:grpSpPr>
        <p:sp>
          <p:nvSpPr>
            <p:cNvPr id="29" name="Стрелка: вправо 28">
              <a:extLst>
                <a:ext uri="{FF2B5EF4-FFF2-40B4-BE49-F238E27FC236}">
                  <a16:creationId xmlns:a16="http://schemas.microsoft.com/office/drawing/2014/main" id="{E76F0E4B-D4E6-4B62-9E2D-EEE5E21576ED}"/>
                </a:ext>
              </a:extLst>
            </p:cNvPr>
            <p:cNvSpPr/>
            <p:nvPr/>
          </p:nvSpPr>
          <p:spPr>
            <a:xfrm>
              <a:off x="-1316255" y="942856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9C1C4D2-6032-48A7-A037-6D58343EEB73}"/>
                </a:ext>
              </a:extLst>
            </p:cNvPr>
            <p:cNvSpPr txBox="1"/>
            <p:nvPr/>
          </p:nvSpPr>
          <p:spPr>
            <a:xfrm rot="5400000">
              <a:off x="683807" y="1027903"/>
              <a:ext cx="935979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Таблица «</a:t>
              </a:r>
              <a:r>
                <a:rPr lang="en-US" sz="2400" dirty="0">
                  <a:solidFill>
                    <a:schemeClr val="bg1"/>
                  </a:solidFill>
                </a:rPr>
                <a:t>users</a:t>
              </a:r>
              <a:r>
                <a:rPr lang="ru-RU" sz="2400" dirty="0">
                  <a:solidFill>
                    <a:schemeClr val="bg1"/>
                  </a:solidFill>
                </a:rPr>
                <a:t>»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31" name="Рисунок 30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7E16F4B1-B17E-409E-A9EB-9E421AC31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652" y="1198374"/>
            <a:ext cx="1911448" cy="478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78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54167E-6 3.7037E-6 L 0.26914 0.0013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64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50781-E3C2-41DA-9B5A-06A72C0F1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588"/>
            <a:ext cx="10515600" cy="706564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базы данных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26B10E5-0FA2-4278-976E-126D31289A2B}"/>
              </a:ext>
            </a:extLst>
          </p:cNvPr>
          <p:cNvGrpSpPr/>
          <p:nvPr/>
        </p:nvGrpSpPr>
        <p:grpSpPr>
          <a:xfrm flipH="1">
            <a:off x="11822426" y="6005570"/>
            <a:ext cx="4260668" cy="631767"/>
            <a:chOff x="-449948" y="957320"/>
            <a:chExt cx="4260668" cy="631767"/>
          </a:xfrm>
        </p:grpSpPr>
        <p:sp>
          <p:nvSpPr>
            <p:cNvPr id="17" name="Стрелка: вправо 16">
              <a:extLst>
                <a:ext uri="{FF2B5EF4-FFF2-40B4-BE49-F238E27FC236}">
                  <a16:creationId xmlns:a16="http://schemas.microsoft.com/office/drawing/2014/main" id="{18B8A75A-044E-4C26-BDB1-A7057EBF6517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B07E61-8CA9-4819-94E9-3EC2E90F9D0B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Пользователь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Picture 16">
            <a:extLst>
              <a:ext uri="{FF2B5EF4-FFF2-40B4-BE49-F238E27FC236}">
                <a16:creationId xmlns:a16="http://schemas.microsoft.com/office/drawing/2014/main" id="{9AC070AA-4DA2-4363-86DC-05944238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983" y="5272041"/>
            <a:ext cx="1201218" cy="71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256F057D-604C-4E81-9988-F68B3230D126}"/>
              </a:ext>
            </a:extLst>
          </p:cNvPr>
          <p:cNvGrpSpPr/>
          <p:nvPr/>
        </p:nvGrpSpPr>
        <p:grpSpPr>
          <a:xfrm>
            <a:off x="-3816168" y="5993366"/>
            <a:ext cx="4260668" cy="631767"/>
            <a:chOff x="-449948" y="5996045"/>
            <a:chExt cx="4260668" cy="631767"/>
          </a:xfrm>
        </p:grpSpPr>
        <p:sp>
          <p:nvSpPr>
            <p:cNvPr id="14" name="Стрелка: вправо 13">
              <a:extLst>
                <a:ext uri="{FF2B5EF4-FFF2-40B4-BE49-F238E27FC236}">
                  <a16:creationId xmlns:a16="http://schemas.microsoft.com/office/drawing/2014/main" id="{629397EB-D0B9-459E-92CA-F4668D93746B}"/>
                </a:ext>
              </a:extLst>
            </p:cNvPr>
            <p:cNvSpPr/>
            <p:nvPr/>
          </p:nvSpPr>
          <p:spPr>
            <a:xfrm>
              <a:off x="-449948" y="5996045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53A815-9DEA-446D-8AA0-BDA5A0AAE910}"/>
                </a:ext>
              </a:extLst>
            </p:cNvPr>
            <p:cNvSpPr txBox="1"/>
            <p:nvPr/>
          </p:nvSpPr>
          <p:spPr>
            <a:xfrm>
              <a:off x="66692" y="6066631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Успешная авторизация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96476AB8-BDDD-4311-900A-6FED22DFF9DE}"/>
              </a:ext>
            </a:extLst>
          </p:cNvPr>
          <p:cNvGrpSpPr/>
          <p:nvPr/>
        </p:nvGrpSpPr>
        <p:grpSpPr>
          <a:xfrm flipH="1">
            <a:off x="12266926" y="6005570"/>
            <a:ext cx="4260668" cy="631767"/>
            <a:chOff x="-449948" y="957320"/>
            <a:chExt cx="4260668" cy="631767"/>
          </a:xfrm>
        </p:grpSpPr>
        <p:sp>
          <p:nvSpPr>
            <p:cNvPr id="20" name="Стрелка: вправо 19">
              <a:extLst>
                <a:ext uri="{FF2B5EF4-FFF2-40B4-BE49-F238E27FC236}">
                  <a16:creationId xmlns:a16="http://schemas.microsoft.com/office/drawing/2014/main" id="{BA78F973-C2B6-4CE6-8E75-7BF4B90BD869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A7AF59-5684-4A0F-9C8F-ED7839FA8FC6}"/>
                </a:ext>
              </a:extLst>
            </p:cNvPr>
            <p:cNvSpPr txBox="1"/>
            <p:nvPr/>
          </p:nvSpPr>
          <p:spPr>
            <a:xfrm>
              <a:off x="-254554" y="1027906"/>
              <a:ext cx="354863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Авторизация с ошибкой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BE48C52B-B9E5-4428-8D68-D6492100118D}"/>
              </a:ext>
            </a:extLst>
          </p:cNvPr>
          <p:cNvGrpSpPr/>
          <p:nvPr/>
        </p:nvGrpSpPr>
        <p:grpSpPr>
          <a:xfrm>
            <a:off x="-552025" y="1844689"/>
            <a:ext cx="4260668" cy="631767"/>
            <a:chOff x="-449948" y="5996045"/>
            <a:chExt cx="4260668" cy="631767"/>
          </a:xfrm>
        </p:grpSpPr>
        <p:sp>
          <p:nvSpPr>
            <p:cNvPr id="23" name="Стрелка: вправо 22">
              <a:extLst>
                <a:ext uri="{FF2B5EF4-FFF2-40B4-BE49-F238E27FC236}">
                  <a16:creationId xmlns:a16="http://schemas.microsoft.com/office/drawing/2014/main" id="{5D17D4DA-2DDE-4F1B-A01D-658A7528E3DD}"/>
                </a:ext>
              </a:extLst>
            </p:cNvPr>
            <p:cNvSpPr/>
            <p:nvPr/>
          </p:nvSpPr>
          <p:spPr>
            <a:xfrm>
              <a:off x="-449948" y="5996045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B05588F-8EC0-4BA9-913B-09E6EF5BB773}"/>
                </a:ext>
              </a:extLst>
            </p:cNvPr>
            <p:cNvSpPr txBox="1"/>
            <p:nvPr/>
          </p:nvSpPr>
          <p:spPr>
            <a:xfrm>
              <a:off x="66692" y="6066631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Таблица «</a:t>
              </a:r>
              <a:r>
                <a:rPr lang="en-US" sz="2400" dirty="0" err="1">
                  <a:solidFill>
                    <a:schemeClr val="bg1"/>
                  </a:solidFill>
                </a:rPr>
                <a:t>sklad</a:t>
              </a:r>
              <a:r>
                <a:rPr lang="ru-RU" sz="2400" dirty="0">
                  <a:solidFill>
                    <a:schemeClr val="bg1"/>
                  </a:solidFill>
                </a:rPr>
                <a:t>»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AC48E14-42FA-4DD4-A8FF-B413850D6E62}"/>
              </a:ext>
            </a:extLst>
          </p:cNvPr>
          <p:cNvGrpSpPr/>
          <p:nvPr/>
        </p:nvGrpSpPr>
        <p:grpSpPr>
          <a:xfrm flipH="1">
            <a:off x="11764867" y="1844688"/>
            <a:ext cx="4260668" cy="631767"/>
            <a:chOff x="-449948" y="957320"/>
            <a:chExt cx="4260668" cy="631767"/>
          </a:xfrm>
        </p:grpSpPr>
        <p:sp>
          <p:nvSpPr>
            <p:cNvPr id="26" name="Стрелка: вправо 25">
              <a:extLst>
                <a:ext uri="{FF2B5EF4-FFF2-40B4-BE49-F238E27FC236}">
                  <a16:creationId xmlns:a16="http://schemas.microsoft.com/office/drawing/2014/main" id="{41C7759C-2945-415A-B516-383EB57DF0A7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88C4D0-9974-4F70-952C-3142F00C5998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Таблица «</a:t>
              </a:r>
              <a:r>
                <a:rPr lang="en-US" sz="2400" dirty="0">
                  <a:solidFill>
                    <a:schemeClr val="bg1"/>
                  </a:solidFill>
                </a:rPr>
                <a:t>Dish</a:t>
              </a:r>
              <a:r>
                <a:rPr lang="ru-RU" sz="2400" dirty="0">
                  <a:solidFill>
                    <a:schemeClr val="bg1"/>
                  </a:solidFill>
                </a:rPr>
                <a:t>»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FE3FFE63-E9CF-4298-A198-BBD1E4B60A04}"/>
              </a:ext>
            </a:extLst>
          </p:cNvPr>
          <p:cNvGrpSpPr/>
          <p:nvPr/>
        </p:nvGrpSpPr>
        <p:grpSpPr>
          <a:xfrm rot="5400000" flipH="1">
            <a:off x="3974568" y="6811424"/>
            <a:ext cx="4260668" cy="3227388"/>
            <a:chOff x="-1316255" y="790746"/>
            <a:chExt cx="4260668" cy="935979"/>
          </a:xfrm>
        </p:grpSpPr>
        <p:sp>
          <p:nvSpPr>
            <p:cNvPr id="29" name="Стрелка: вправо 28">
              <a:extLst>
                <a:ext uri="{FF2B5EF4-FFF2-40B4-BE49-F238E27FC236}">
                  <a16:creationId xmlns:a16="http://schemas.microsoft.com/office/drawing/2014/main" id="{5B3DF452-CB3A-4634-861C-3DFE3EB2D44B}"/>
                </a:ext>
              </a:extLst>
            </p:cNvPr>
            <p:cNvSpPr/>
            <p:nvPr/>
          </p:nvSpPr>
          <p:spPr>
            <a:xfrm>
              <a:off x="-1316255" y="942856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4B6BE2-C419-4A37-AC8C-1CD21C9A6A58}"/>
                </a:ext>
              </a:extLst>
            </p:cNvPr>
            <p:cNvSpPr txBox="1"/>
            <p:nvPr/>
          </p:nvSpPr>
          <p:spPr>
            <a:xfrm rot="5400000">
              <a:off x="683807" y="1027903"/>
              <a:ext cx="935979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Таблица «</a:t>
              </a:r>
              <a:r>
                <a:rPr lang="en-US" sz="2400" dirty="0">
                  <a:solidFill>
                    <a:schemeClr val="bg1"/>
                  </a:solidFill>
                </a:rPr>
                <a:t>users</a:t>
              </a:r>
              <a:r>
                <a:rPr lang="ru-RU" sz="2400" dirty="0">
                  <a:solidFill>
                    <a:schemeClr val="bg1"/>
                  </a:solidFill>
                </a:rPr>
                <a:t>»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A5C77D-EE6B-4813-ACDD-E7C782E4B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1198562"/>
            <a:ext cx="1905000" cy="4791075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9F32A0CE-1E23-45CC-91A6-DAF18CAA6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058" y="1225003"/>
            <a:ext cx="4976192" cy="444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218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6 L -0.26472 0.0013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6 L -0.26471 0.0030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42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>
            <a:extLst>
              <a:ext uri="{FF2B5EF4-FFF2-40B4-BE49-F238E27FC236}">
                <a16:creationId xmlns:a16="http://schemas.microsoft.com/office/drawing/2014/main" id="{84317656-A456-464E-94CC-0E47F2D8B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058" y="1225003"/>
            <a:ext cx="4976192" cy="444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50781-E3C2-41DA-9B5A-06A72C0F1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588"/>
            <a:ext cx="10515600" cy="706564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базы данных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26B10E5-0FA2-4278-976E-126D31289A2B}"/>
              </a:ext>
            </a:extLst>
          </p:cNvPr>
          <p:cNvGrpSpPr/>
          <p:nvPr/>
        </p:nvGrpSpPr>
        <p:grpSpPr>
          <a:xfrm flipH="1">
            <a:off x="11822426" y="6005570"/>
            <a:ext cx="4260668" cy="631767"/>
            <a:chOff x="-449948" y="957320"/>
            <a:chExt cx="4260668" cy="631767"/>
          </a:xfrm>
        </p:grpSpPr>
        <p:sp>
          <p:nvSpPr>
            <p:cNvPr id="17" name="Стрелка: вправо 16">
              <a:extLst>
                <a:ext uri="{FF2B5EF4-FFF2-40B4-BE49-F238E27FC236}">
                  <a16:creationId xmlns:a16="http://schemas.microsoft.com/office/drawing/2014/main" id="{18B8A75A-044E-4C26-BDB1-A7057EBF6517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B07E61-8CA9-4819-94E9-3EC2E90F9D0B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Пользователь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Picture 16">
            <a:extLst>
              <a:ext uri="{FF2B5EF4-FFF2-40B4-BE49-F238E27FC236}">
                <a16:creationId xmlns:a16="http://schemas.microsoft.com/office/drawing/2014/main" id="{9AC070AA-4DA2-4363-86DC-05944238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983" y="5272041"/>
            <a:ext cx="1201218" cy="71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256F057D-604C-4E81-9988-F68B3230D126}"/>
              </a:ext>
            </a:extLst>
          </p:cNvPr>
          <p:cNvGrpSpPr/>
          <p:nvPr/>
        </p:nvGrpSpPr>
        <p:grpSpPr>
          <a:xfrm>
            <a:off x="-3816168" y="5993366"/>
            <a:ext cx="4260668" cy="631767"/>
            <a:chOff x="-449948" y="5996045"/>
            <a:chExt cx="4260668" cy="631767"/>
          </a:xfrm>
        </p:grpSpPr>
        <p:sp>
          <p:nvSpPr>
            <p:cNvPr id="14" name="Стрелка: вправо 13">
              <a:extLst>
                <a:ext uri="{FF2B5EF4-FFF2-40B4-BE49-F238E27FC236}">
                  <a16:creationId xmlns:a16="http://schemas.microsoft.com/office/drawing/2014/main" id="{629397EB-D0B9-459E-92CA-F4668D93746B}"/>
                </a:ext>
              </a:extLst>
            </p:cNvPr>
            <p:cNvSpPr/>
            <p:nvPr/>
          </p:nvSpPr>
          <p:spPr>
            <a:xfrm>
              <a:off x="-449948" y="5996045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53A815-9DEA-446D-8AA0-BDA5A0AAE910}"/>
                </a:ext>
              </a:extLst>
            </p:cNvPr>
            <p:cNvSpPr txBox="1"/>
            <p:nvPr/>
          </p:nvSpPr>
          <p:spPr>
            <a:xfrm>
              <a:off x="66692" y="6066631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Успешная авторизация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96476AB8-BDDD-4311-900A-6FED22DFF9DE}"/>
              </a:ext>
            </a:extLst>
          </p:cNvPr>
          <p:cNvGrpSpPr/>
          <p:nvPr/>
        </p:nvGrpSpPr>
        <p:grpSpPr>
          <a:xfrm flipH="1">
            <a:off x="12266926" y="6005570"/>
            <a:ext cx="4260668" cy="631767"/>
            <a:chOff x="-449948" y="957320"/>
            <a:chExt cx="4260668" cy="631767"/>
          </a:xfrm>
        </p:grpSpPr>
        <p:sp>
          <p:nvSpPr>
            <p:cNvPr id="20" name="Стрелка: вправо 19">
              <a:extLst>
                <a:ext uri="{FF2B5EF4-FFF2-40B4-BE49-F238E27FC236}">
                  <a16:creationId xmlns:a16="http://schemas.microsoft.com/office/drawing/2014/main" id="{BA78F973-C2B6-4CE6-8E75-7BF4B90BD869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A7AF59-5684-4A0F-9C8F-ED7839FA8FC6}"/>
                </a:ext>
              </a:extLst>
            </p:cNvPr>
            <p:cNvSpPr txBox="1"/>
            <p:nvPr/>
          </p:nvSpPr>
          <p:spPr>
            <a:xfrm>
              <a:off x="-254554" y="1027906"/>
              <a:ext cx="354863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Авторизация с ошибкой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BE48C52B-B9E5-4428-8D68-D6492100118D}"/>
              </a:ext>
            </a:extLst>
          </p:cNvPr>
          <p:cNvGrpSpPr/>
          <p:nvPr/>
        </p:nvGrpSpPr>
        <p:grpSpPr>
          <a:xfrm>
            <a:off x="-3752425" y="1844689"/>
            <a:ext cx="4260668" cy="631767"/>
            <a:chOff x="-449948" y="5996045"/>
            <a:chExt cx="4260668" cy="631767"/>
          </a:xfrm>
        </p:grpSpPr>
        <p:sp>
          <p:nvSpPr>
            <p:cNvPr id="23" name="Стрелка: вправо 22">
              <a:extLst>
                <a:ext uri="{FF2B5EF4-FFF2-40B4-BE49-F238E27FC236}">
                  <a16:creationId xmlns:a16="http://schemas.microsoft.com/office/drawing/2014/main" id="{5D17D4DA-2DDE-4F1B-A01D-658A7528E3DD}"/>
                </a:ext>
              </a:extLst>
            </p:cNvPr>
            <p:cNvSpPr/>
            <p:nvPr/>
          </p:nvSpPr>
          <p:spPr>
            <a:xfrm>
              <a:off x="-449948" y="5996045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B05588F-8EC0-4BA9-913B-09E6EF5BB773}"/>
                </a:ext>
              </a:extLst>
            </p:cNvPr>
            <p:cNvSpPr txBox="1"/>
            <p:nvPr/>
          </p:nvSpPr>
          <p:spPr>
            <a:xfrm>
              <a:off x="66692" y="6066631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Таблица «</a:t>
              </a:r>
              <a:r>
                <a:rPr lang="en-US" sz="2400" dirty="0" err="1">
                  <a:solidFill>
                    <a:schemeClr val="bg1"/>
                  </a:solidFill>
                </a:rPr>
                <a:t>sklad</a:t>
              </a:r>
              <a:r>
                <a:rPr lang="ru-RU" sz="2400" dirty="0">
                  <a:solidFill>
                    <a:schemeClr val="bg1"/>
                  </a:solidFill>
                </a:rPr>
                <a:t>»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AC48E14-42FA-4DD4-A8FF-B413850D6E62}"/>
              </a:ext>
            </a:extLst>
          </p:cNvPr>
          <p:cNvGrpSpPr/>
          <p:nvPr/>
        </p:nvGrpSpPr>
        <p:grpSpPr>
          <a:xfrm flipH="1">
            <a:off x="8539067" y="1870088"/>
            <a:ext cx="4260668" cy="631767"/>
            <a:chOff x="-449948" y="957320"/>
            <a:chExt cx="4260668" cy="631767"/>
          </a:xfrm>
        </p:grpSpPr>
        <p:sp>
          <p:nvSpPr>
            <p:cNvPr id="26" name="Стрелка: вправо 25">
              <a:extLst>
                <a:ext uri="{FF2B5EF4-FFF2-40B4-BE49-F238E27FC236}">
                  <a16:creationId xmlns:a16="http://schemas.microsoft.com/office/drawing/2014/main" id="{41C7759C-2945-415A-B516-383EB57DF0A7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88C4D0-9974-4F70-952C-3142F00C5998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Таблица «</a:t>
              </a:r>
              <a:r>
                <a:rPr lang="en-US" sz="2400" dirty="0">
                  <a:solidFill>
                    <a:schemeClr val="bg1"/>
                  </a:solidFill>
                </a:rPr>
                <a:t>Dish</a:t>
              </a:r>
              <a:r>
                <a:rPr lang="ru-RU" sz="2400" dirty="0">
                  <a:solidFill>
                    <a:schemeClr val="bg1"/>
                  </a:solidFill>
                </a:rPr>
                <a:t>»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FE3FFE63-E9CF-4298-A198-BBD1E4B60A04}"/>
              </a:ext>
            </a:extLst>
          </p:cNvPr>
          <p:cNvGrpSpPr/>
          <p:nvPr/>
        </p:nvGrpSpPr>
        <p:grpSpPr>
          <a:xfrm rot="5400000" flipH="1">
            <a:off x="3974568" y="6811424"/>
            <a:ext cx="4260668" cy="3227388"/>
            <a:chOff x="-1316255" y="790746"/>
            <a:chExt cx="4260668" cy="935979"/>
          </a:xfrm>
        </p:grpSpPr>
        <p:sp>
          <p:nvSpPr>
            <p:cNvPr id="29" name="Стрелка: вправо 28">
              <a:extLst>
                <a:ext uri="{FF2B5EF4-FFF2-40B4-BE49-F238E27FC236}">
                  <a16:creationId xmlns:a16="http://schemas.microsoft.com/office/drawing/2014/main" id="{5B3DF452-CB3A-4634-861C-3DFE3EB2D44B}"/>
                </a:ext>
              </a:extLst>
            </p:cNvPr>
            <p:cNvSpPr/>
            <p:nvPr/>
          </p:nvSpPr>
          <p:spPr>
            <a:xfrm>
              <a:off x="-1316255" y="942856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4B6BE2-C419-4A37-AC8C-1CD21C9A6A58}"/>
                </a:ext>
              </a:extLst>
            </p:cNvPr>
            <p:cNvSpPr txBox="1"/>
            <p:nvPr/>
          </p:nvSpPr>
          <p:spPr>
            <a:xfrm rot="5400000">
              <a:off x="683807" y="1027903"/>
              <a:ext cx="935979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Таблица «</a:t>
              </a:r>
              <a:r>
                <a:rPr lang="en-US" sz="2400" dirty="0">
                  <a:solidFill>
                    <a:schemeClr val="bg1"/>
                  </a:solidFill>
                </a:rPr>
                <a:t>users</a:t>
              </a:r>
              <a:r>
                <a:rPr lang="ru-RU" sz="2400" dirty="0">
                  <a:solidFill>
                    <a:schemeClr val="bg1"/>
                  </a:solidFill>
                </a:rPr>
                <a:t>»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32F267-0484-4BFA-B4E6-0100ECF3A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150" y="1925372"/>
            <a:ext cx="44577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11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0.26458 -0.0020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2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22222E-6 L -0.00078 -0.3023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50781-E3C2-41DA-9B5A-06A72C0F1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4874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интерфейса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346F2AB-27BF-4B32-A955-5DBDB6969B6D}"/>
              </a:ext>
            </a:extLst>
          </p:cNvPr>
          <p:cNvGrpSpPr/>
          <p:nvPr/>
        </p:nvGrpSpPr>
        <p:grpSpPr>
          <a:xfrm>
            <a:off x="-3819249" y="5993366"/>
            <a:ext cx="4260668" cy="631767"/>
            <a:chOff x="-449948" y="5996045"/>
            <a:chExt cx="4260668" cy="631767"/>
          </a:xfrm>
        </p:grpSpPr>
        <p:sp>
          <p:nvSpPr>
            <p:cNvPr id="15" name="Стрелка: вправо 14">
              <a:extLst>
                <a:ext uri="{FF2B5EF4-FFF2-40B4-BE49-F238E27FC236}">
                  <a16:creationId xmlns:a16="http://schemas.microsoft.com/office/drawing/2014/main" id="{15E0CFD1-DAFB-4B89-837E-28FAB3592606}"/>
                </a:ext>
              </a:extLst>
            </p:cNvPr>
            <p:cNvSpPr/>
            <p:nvPr/>
          </p:nvSpPr>
          <p:spPr>
            <a:xfrm>
              <a:off x="-449948" y="5996045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427EA6-5179-4A68-82D3-88A7DA0B0BE3}"/>
                </a:ext>
              </a:extLst>
            </p:cNvPr>
            <p:cNvSpPr txBox="1"/>
            <p:nvPr/>
          </p:nvSpPr>
          <p:spPr>
            <a:xfrm>
              <a:off x="66692" y="6066631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Успешная авторизация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7AB19C38-1315-4568-BA6B-318E124FD261}"/>
              </a:ext>
            </a:extLst>
          </p:cNvPr>
          <p:cNvGrpSpPr/>
          <p:nvPr/>
        </p:nvGrpSpPr>
        <p:grpSpPr>
          <a:xfrm flipH="1">
            <a:off x="11784326" y="6005570"/>
            <a:ext cx="4260668" cy="631767"/>
            <a:chOff x="-449948" y="957320"/>
            <a:chExt cx="4260668" cy="631767"/>
          </a:xfrm>
        </p:grpSpPr>
        <p:sp>
          <p:nvSpPr>
            <p:cNvPr id="21" name="Стрелка: вправо 20">
              <a:extLst>
                <a:ext uri="{FF2B5EF4-FFF2-40B4-BE49-F238E27FC236}">
                  <a16:creationId xmlns:a16="http://schemas.microsoft.com/office/drawing/2014/main" id="{68E99E70-33CC-471A-BFB5-1B7FFE0615CB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39452F-3D70-4566-9CE1-09051286CE05}"/>
                </a:ext>
              </a:extLst>
            </p:cNvPr>
            <p:cNvSpPr txBox="1"/>
            <p:nvPr/>
          </p:nvSpPr>
          <p:spPr>
            <a:xfrm>
              <a:off x="-254554" y="1027906"/>
              <a:ext cx="354863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Авторизация с ошибкой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9543DA1-2B67-43B0-BCBF-2E640491DF86}"/>
              </a:ext>
            </a:extLst>
          </p:cNvPr>
          <p:cNvGrpSpPr/>
          <p:nvPr/>
        </p:nvGrpSpPr>
        <p:grpSpPr>
          <a:xfrm>
            <a:off x="-3746478" y="1844689"/>
            <a:ext cx="4260668" cy="631767"/>
            <a:chOff x="-449948" y="5996045"/>
            <a:chExt cx="4260668" cy="631767"/>
          </a:xfrm>
        </p:grpSpPr>
        <p:sp>
          <p:nvSpPr>
            <p:cNvPr id="11" name="Стрелка: вправо 10">
              <a:extLst>
                <a:ext uri="{FF2B5EF4-FFF2-40B4-BE49-F238E27FC236}">
                  <a16:creationId xmlns:a16="http://schemas.microsoft.com/office/drawing/2014/main" id="{ADB1845A-F1B9-4A76-9944-CBA5585E829F}"/>
                </a:ext>
              </a:extLst>
            </p:cNvPr>
            <p:cNvSpPr/>
            <p:nvPr/>
          </p:nvSpPr>
          <p:spPr>
            <a:xfrm>
              <a:off x="-449948" y="5996045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23E47F-991E-4A8A-BF5F-8D51AD0A9315}"/>
                </a:ext>
              </a:extLst>
            </p:cNvPr>
            <p:cNvSpPr txBox="1"/>
            <p:nvPr/>
          </p:nvSpPr>
          <p:spPr>
            <a:xfrm>
              <a:off x="66692" y="6066631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Таблица «</a:t>
              </a:r>
              <a:r>
                <a:rPr lang="en-US" sz="2400" dirty="0" err="1">
                  <a:solidFill>
                    <a:schemeClr val="bg1"/>
                  </a:solidFill>
                </a:rPr>
                <a:t>sklad</a:t>
              </a:r>
              <a:r>
                <a:rPr lang="ru-RU" sz="2400" dirty="0">
                  <a:solidFill>
                    <a:schemeClr val="bg1"/>
                  </a:solidFill>
                </a:rPr>
                <a:t>»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069889D-95E8-4C51-A9C9-6E1FDE7DEEC8}"/>
              </a:ext>
            </a:extLst>
          </p:cNvPr>
          <p:cNvGrpSpPr/>
          <p:nvPr/>
        </p:nvGrpSpPr>
        <p:grpSpPr>
          <a:xfrm flipH="1">
            <a:off x="11764867" y="1844688"/>
            <a:ext cx="4260668" cy="631767"/>
            <a:chOff x="-449948" y="957320"/>
            <a:chExt cx="4260668" cy="631767"/>
          </a:xfrm>
        </p:grpSpPr>
        <p:sp>
          <p:nvSpPr>
            <p:cNvPr id="16" name="Стрелка: вправо 15">
              <a:extLst>
                <a:ext uri="{FF2B5EF4-FFF2-40B4-BE49-F238E27FC236}">
                  <a16:creationId xmlns:a16="http://schemas.microsoft.com/office/drawing/2014/main" id="{182A4651-2C69-4426-9890-17C76CA11D70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D8BB32-635D-492C-AA16-E8F75F273484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Таблица «</a:t>
              </a:r>
              <a:r>
                <a:rPr lang="en-US" sz="2400" dirty="0">
                  <a:solidFill>
                    <a:schemeClr val="bg1"/>
                  </a:solidFill>
                </a:rPr>
                <a:t>Dish</a:t>
              </a:r>
              <a:r>
                <a:rPr lang="ru-RU" sz="2400" dirty="0">
                  <a:solidFill>
                    <a:schemeClr val="bg1"/>
                  </a:solidFill>
                </a:rPr>
                <a:t>»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169C0838-4F2F-4F51-A5AA-F813E5384F3C}"/>
              </a:ext>
            </a:extLst>
          </p:cNvPr>
          <p:cNvGrpSpPr/>
          <p:nvPr/>
        </p:nvGrpSpPr>
        <p:grpSpPr>
          <a:xfrm rot="5400000" flipH="1">
            <a:off x="3974568" y="6811424"/>
            <a:ext cx="4260668" cy="3227388"/>
            <a:chOff x="-1316255" y="790746"/>
            <a:chExt cx="4260668" cy="935979"/>
          </a:xfrm>
        </p:grpSpPr>
        <p:sp>
          <p:nvSpPr>
            <p:cNvPr id="23" name="Стрелка: вправо 22">
              <a:extLst>
                <a:ext uri="{FF2B5EF4-FFF2-40B4-BE49-F238E27FC236}">
                  <a16:creationId xmlns:a16="http://schemas.microsoft.com/office/drawing/2014/main" id="{231CEECE-C0AE-4C01-A664-F07654ED1FFF}"/>
                </a:ext>
              </a:extLst>
            </p:cNvPr>
            <p:cNvSpPr/>
            <p:nvPr/>
          </p:nvSpPr>
          <p:spPr>
            <a:xfrm>
              <a:off x="-1316255" y="942856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BB4BC6F-EB6B-42A1-88F2-66A8E897BCB0}"/>
                </a:ext>
              </a:extLst>
            </p:cNvPr>
            <p:cNvSpPr txBox="1"/>
            <p:nvPr/>
          </p:nvSpPr>
          <p:spPr>
            <a:xfrm rot="5400000">
              <a:off x="683807" y="1027903"/>
              <a:ext cx="935979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Таблица «</a:t>
              </a:r>
              <a:r>
                <a:rPr lang="en-US" sz="2400" dirty="0">
                  <a:solidFill>
                    <a:schemeClr val="bg1"/>
                  </a:solidFill>
                </a:rPr>
                <a:t>users</a:t>
              </a:r>
              <a:r>
                <a:rPr lang="ru-RU" sz="2400" dirty="0">
                  <a:solidFill>
                    <a:schemeClr val="bg1"/>
                  </a:solidFill>
                </a:rPr>
                <a:t>»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604EBB-3E4D-4CA3-B791-DD9B7ADC0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0" t="1889"/>
          <a:stretch/>
        </p:blipFill>
        <p:spPr>
          <a:xfrm>
            <a:off x="1126066" y="2476454"/>
            <a:ext cx="4403926" cy="2349545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E2E76A4-D834-460E-8AF4-648C4287C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54" t="77001" r="35799" b="7924"/>
          <a:stretch/>
        </p:blipFill>
        <p:spPr>
          <a:xfrm>
            <a:off x="3076576" y="4287288"/>
            <a:ext cx="847724" cy="35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70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50781-E3C2-41DA-9B5A-06A72C0F1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875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интерфейса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346F2AB-27BF-4B32-A955-5DBDB6969B6D}"/>
              </a:ext>
            </a:extLst>
          </p:cNvPr>
          <p:cNvGrpSpPr/>
          <p:nvPr/>
        </p:nvGrpSpPr>
        <p:grpSpPr>
          <a:xfrm>
            <a:off x="-3819249" y="5993366"/>
            <a:ext cx="4260668" cy="631767"/>
            <a:chOff x="-449948" y="5996045"/>
            <a:chExt cx="4260668" cy="631767"/>
          </a:xfrm>
        </p:grpSpPr>
        <p:sp>
          <p:nvSpPr>
            <p:cNvPr id="15" name="Стрелка: вправо 14">
              <a:extLst>
                <a:ext uri="{FF2B5EF4-FFF2-40B4-BE49-F238E27FC236}">
                  <a16:creationId xmlns:a16="http://schemas.microsoft.com/office/drawing/2014/main" id="{15E0CFD1-DAFB-4B89-837E-28FAB3592606}"/>
                </a:ext>
              </a:extLst>
            </p:cNvPr>
            <p:cNvSpPr/>
            <p:nvPr/>
          </p:nvSpPr>
          <p:spPr>
            <a:xfrm>
              <a:off x="-449948" y="5996045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427EA6-5179-4A68-82D3-88A7DA0B0BE3}"/>
                </a:ext>
              </a:extLst>
            </p:cNvPr>
            <p:cNvSpPr txBox="1"/>
            <p:nvPr/>
          </p:nvSpPr>
          <p:spPr>
            <a:xfrm>
              <a:off x="66692" y="6066631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Успешная авторизация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7AB19C38-1315-4568-BA6B-318E124FD261}"/>
              </a:ext>
            </a:extLst>
          </p:cNvPr>
          <p:cNvGrpSpPr/>
          <p:nvPr/>
        </p:nvGrpSpPr>
        <p:grpSpPr>
          <a:xfrm flipH="1">
            <a:off x="11784326" y="6005570"/>
            <a:ext cx="4260668" cy="631767"/>
            <a:chOff x="-449948" y="957320"/>
            <a:chExt cx="4260668" cy="631767"/>
          </a:xfrm>
        </p:grpSpPr>
        <p:sp>
          <p:nvSpPr>
            <p:cNvPr id="21" name="Стрелка: вправо 20">
              <a:extLst>
                <a:ext uri="{FF2B5EF4-FFF2-40B4-BE49-F238E27FC236}">
                  <a16:creationId xmlns:a16="http://schemas.microsoft.com/office/drawing/2014/main" id="{68E99E70-33CC-471A-BFB5-1B7FFE0615CB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39452F-3D70-4566-9CE1-09051286CE05}"/>
                </a:ext>
              </a:extLst>
            </p:cNvPr>
            <p:cNvSpPr txBox="1"/>
            <p:nvPr/>
          </p:nvSpPr>
          <p:spPr>
            <a:xfrm>
              <a:off x="-254554" y="1027906"/>
              <a:ext cx="354863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Авторизация с ошибкой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604EBB-3E4D-4CA3-B791-DD9B7ADC0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0" t="1889"/>
          <a:stretch/>
        </p:blipFill>
        <p:spPr>
          <a:xfrm>
            <a:off x="1126066" y="2476454"/>
            <a:ext cx="4403926" cy="2349545"/>
          </a:xfrm>
          <a:prstGeom prst="rect">
            <a:avLst/>
          </a:prstGeom>
          <a:effectLst>
            <a:outerShdw blurRad="127000" dist="38100" algn="l" rotWithShape="0">
              <a:prstClr val="black">
                <a:alpha val="2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0C058E-F440-441A-973F-78EBB5818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1" y="2334123"/>
            <a:ext cx="5830992" cy="249187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35F58B3-CDF3-4F4E-8C4F-6581D253F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54" t="77001" r="35799" b="7924"/>
          <a:stretch/>
        </p:blipFill>
        <p:spPr>
          <a:xfrm>
            <a:off x="2926079" y="4215865"/>
            <a:ext cx="1153570" cy="48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00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50781-E3C2-41DA-9B5A-06A72C0F1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1808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интерфейса</a:t>
            </a:r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5155D0C-E654-42A4-BEC1-ADC66FC65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41" y="2474824"/>
            <a:ext cx="4572000" cy="2419350"/>
          </a:xfrm>
          <a:prstGeom prst="rect">
            <a:avLst/>
          </a:prstGeom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346F2AB-27BF-4B32-A955-5DBDB6969B6D}"/>
              </a:ext>
            </a:extLst>
          </p:cNvPr>
          <p:cNvGrpSpPr/>
          <p:nvPr/>
        </p:nvGrpSpPr>
        <p:grpSpPr>
          <a:xfrm>
            <a:off x="-171268" y="5993366"/>
            <a:ext cx="4260668" cy="631767"/>
            <a:chOff x="-449948" y="5996045"/>
            <a:chExt cx="4260668" cy="631767"/>
          </a:xfrm>
        </p:grpSpPr>
        <p:sp>
          <p:nvSpPr>
            <p:cNvPr id="15" name="Стрелка: вправо 14">
              <a:extLst>
                <a:ext uri="{FF2B5EF4-FFF2-40B4-BE49-F238E27FC236}">
                  <a16:creationId xmlns:a16="http://schemas.microsoft.com/office/drawing/2014/main" id="{15E0CFD1-DAFB-4B89-837E-28FAB3592606}"/>
                </a:ext>
              </a:extLst>
            </p:cNvPr>
            <p:cNvSpPr/>
            <p:nvPr/>
          </p:nvSpPr>
          <p:spPr>
            <a:xfrm>
              <a:off x="-449948" y="5996045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427EA6-5179-4A68-82D3-88A7DA0B0BE3}"/>
                </a:ext>
              </a:extLst>
            </p:cNvPr>
            <p:cNvSpPr txBox="1"/>
            <p:nvPr/>
          </p:nvSpPr>
          <p:spPr>
            <a:xfrm>
              <a:off x="66692" y="6066631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Успешная авторизация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7AB19C38-1315-4568-BA6B-318E124FD261}"/>
              </a:ext>
            </a:extLst>
          </p:cNvPr>
          <p:cNvGrpSpPr/>
          <p:nvPr/>
        </p:nvGrpSpPr>
        <p:grpSpPr>
          <a:xfrm flipH="1">
            <a:off x="11784326" y="6005570"/>
            <a:ext cx="4260668" cy="631767"/>
            <a:chOff x="-449948" y="957320"/>
            <a:chExt cx="4260668" cy="631767"/>
          </a:xfrm>
        </p:grpSpPr>
        <p:sp>
          <p:nvSpPr>
            <p:cNvPr id="21" name="Стрелка: вправо 20">
              <a:extLst>
                <a:ext uri="{FF2B5EF4-FFF2-40B4-BE49-F238E27FC236}">
                  <a16:creationId xmlns:a16="http://schemas.microsoft.com/office/drawing/2014/main" id="{68E99E70-33CC-471A-BFB5-1B7FFE0615CB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39452F-3D70-4566-9CE1-09051286CE05}"/>
                </a:ext>
              </a:extLst>
            </p:cNvPr>
            <p:cNvSpPr txBox="1"/>
            <p:nvPr/>
          </p:nvSpPr>
          <p:spPr>
            <a:xfrm>
              <a:off x="-254554" y="1027906"/>
              <a:ext cx="354863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Авторизация с ошибкой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DC6E08-9B44-4264-A067-8F0919AF0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123" y="1690688"/>
            <a:ext cx="4889224" cy="41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03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50781-E3C2-41DA-9B5A-06A72C0F1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6408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интерфейса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346F2AB-27BF-4B32-A955-5DBDB6969B6D}"/>
              </a:ext>
            </a:extLst>
          </p:cNvPr>
          <p:cNvGrpSpPr/>
          <p:nvPr/>
        </p:nvGrpSpPr>
        <p:grpSpPr>
          <a:xfrm>
            <a:off x="-3630149" y="5993366"/>
            <a:ext cx="4260668" cy="631767"/>
            <a:chOff x="-449948" y="5996045"/>
            <a:chExt cx="4260668" cy="631767"/>
          </a:xfrm>
        </p:grpSpPr>
        <p:sp>
          <p:nvSpPr>
            <p:cNvPr id="15" name="Стрелка: вправо 14">
              <a:extLst>
                <a:ext uri="{FF2B5EF4-FFF2-40B4-BE49-F238E27FC236}">
                  <a16:creationId xmlns:a16="http://schemas.microsoft.com/office/drawing/2014/main" id="{15E0CFD1-DAFB-4B89-837E-28FAB3592606}"/>
                </a:ext>
              </a:extLst>
            </p:cNvPr>
            <p:cNvSpPr/>
            <p:nvPr/>
          </p:nvSpPr>
          <p:spPr>
            <a:xfrm>
              <a:off x="-449948" y="5996045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427EA6-5179-4A68-82D3-88A7DA0B0BE3}"/>
                </a:ext>
              </a:extLst>
            </p:cNvPr>
            <p:cNvSpPr txBox="1"/>
            <p:nvPr/>
          </p:nvSpPr>
          <p:spPr>
            <a:xfrm>
              <a:off x="66692" y="6066631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Успешная авторизация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7AB19C38-1315-4568-BA6B-318E124FD261}"/>
              </a:ext>
            </a:extLst>
          </p:cNvPr>
          <p:cNvGrpSpPr/>
          <p:nvPr/>
        </p:nvGrpSpPr>
        <p:grpSpPr>
          <a:xfrm flipH="1">
            <a:off x="8050526" y="6005570"/>
            <a:ext cx="4260668" cy="631767"/>
            <a:chOff x="-449948" y="957320"/>
            <a:chExt cx="4260668" cy="631767"/>
          </a:xfrm>
        </p:grpSpPr>
        <p:sp>
          <p:nvSpPr>
            <p:cNvPr id="21" name="Стрелка: вправо 20">
              <a:extLst>
                <a:ext uri="{FF2B5EF4-FFF2-40B4-BE49-F238E27FC236}">
                  <a16:creationId xmlns:a16="http://schemas.microsoft.com/office/drawing/2014/main" id="{68E99E70-33CC-471A-BFB5-1B7FFE0615CB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39452F-3D70-4566-9CE1-09051286CE05}"/>
                </a:ext>
              </a:extLst>
            </p:cNvPr>
            <p:cNvSpPr txBox="1"/>
            <p:nvPr/>
          </p:nvSpPr>
          <p:spPr>
            <a:xfrm>
              <a:off x="-254554" y="1027906"/>
              <a:ext cx="354863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Авторизация с ошибкой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DFA65EB-5904-42AA-98FA-A3D5148D5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7" b="93222" l="10000" r="96889">
                        <a14:foregroundMark x1="29778" y1="25889" x2="32556" y2="32333"/>
                        <a14:foregroundMark x1="32556" y1="32333" x2="32556" y2="32444"/>
                        <a14:foregroundMark x1="38667" y1="33667" x2="40889" y2="35556"/>
                        <a14:foregroundMark x1="24889" y1="22111" x2="24889" y2="22111"/>
                        <a14:foregroundMark x1="28444" y1="19778" x2="27000" y2="22111"/>
                        <a14:foregroundMark x1="26111" y1="21222" x2="25444" y2="20556"/>
                        <a14:foregroundMark x1="37667" y1="9000" x2="38111" y2="10333"/>
                        <a14:foregroundMark x1="35000" y1="11222" x2="42111" y2="9000"/>
                        <a14:foregroundMark x1="38778" y1="14778" x2="38889" y2="16778"/>
                        <a14:foregroundMark x1="23444" y1="19556" x2="25333" y2="20111"/>
                        <a14:foregroundMark x1="22556" y1="28000" x2="22556" y2="28000"/>
                        <a14:foregroundMark x1="38222" y1="12889" x2="38222" y2="12889"/>
                        <a14:foregroundMark x1="33444" y1="10889" x2="47889" y2="6222"/>
                        <a14:foregroundMark x1="47889" y1="6222" x2="54889" y2="5889"/>
                        <a14:foregroundMark x1="54889" y1="5889" x2="60222" y2="11333"/>
                        <a14:foregroundMark x1="60222" y1="11333" x2="69556" y2="39556"/>
                        <a14:foregroundMark x1="69556" y1="39556" x2="73556" y2="45333"/>
                        <a14:foregroundMark x1="73556" y1="45333" x2="83778" y2="42556"/>
                        <a14:foregroundMark x1="83778" y1="42556" x2="91556" y2="35778"/>
                        <a14:foregroundMark x1="91556" y1="35778" x2="94889" y2="28556"/>
                        <a14:foregroundMark x1="94889" y1="28556" x2="89556" y2="24000"/>
                        <a14:foregroundMark x1="89556" y1="24000" x2="70556" y2="25778"/>
                        <a14:foregroundMark x1="70556" y1="25778" x2="61556" y2="30444"/>
                        <a14:foregroundMark x1="61556" y1="30444" x2="60778" y2="38556"/>
                        <a14:foregroundMark x1="60778" y1="38556" x2="62000" y2="40111"/>
                        <a14:foregroundMark x1="57222" y1="26000" x2="57222" y2="28333"/>
                        <a14:foregroundMark x1="57111" y1="26222" x2="62556" y2="21778"/>
                        <a14:foregroundMark x1="62556" y1="21778" x2="76556" y2="19778"/>
                        <a14:foregroundMark x1="76556" y1="19778" x2="91111" y2="21222"/>
                        <a14:foregroundMark x1="91111" y1="21222" x2="95889" y2="23111"/>
                        <a14:foregroundMark x1="47000" y1="5667" x2="52245" y2="4519"/>
                        <a14:foregroundMark x1="66667" y1="91556" x2="81444" y2="93333"/>
                        <a14:foregroundMark x1="81444" y1="93333" x2="86222" y2="92000"/>
                        <a14:foregroundMark x1="57556" y1="28667" x2="58556" y2="39778"/>
                        <a14:foregroundMark x1="64000" y1="21000" x2="71333" y2="20444"/>
                        <a14:foregroundMark x1="71333" y1="20444" x2="92333" y2="21667"/>
                        <a14:foregroundMark x1="83889" y1="26667" x2="76000" y2="26778"/>
                        <a14:foregroundMark x1="58889" y1="50000" x2="62222" y2="78111"/>
                        <a14:foregroundMark x1="62556" y1="87889" x2="62556" y2="80667"/>
                        <a14:foregroundMark x1="62556" y1="80667" x2="61556" y2="77333"/>
                        <a14:foregroundMark x1="62667" y1="89444" x2="68778" y2="93333"/>
                        <a14:foregroundMark x1="68778" y1="93333" x2="83222" y2="94333"/>
                        <a14:foregroundMark x1="83222" y1="94333" x2="90111" y2="91778"/>
                        <a14:foregroundMark x1="90111" y1="91778" x2="96889" y2="27222"/>
                        <a14:backgroundMark x1="53000" y1="3333" x2="56000" y2="3333"/>
                        <a14:backgroundMark x1="55222" y1="1444" x2="53667" y2="1222"/>
                        <a14:backgroundMark x1="44778" y1="91444" x2="38667" y2="92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9223" y="4708807"/>
            <a:ext cx="22352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41C740-5E12-403E-BAFB-98BD7D7BF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3921" y="3083070"/>
            <a:ext cx="5544324" cy="1038370"/>
          </a:xfrm>
          <a:prstGeom prst="rect">
            <a:avLst/>
          </a:prstGeom>
        </p:spPr>
      </p:pic>
      <p:pic>
        <p:nvPicPr>
          <p:cNvPr id="3" name="2020_12_12_16_39_49_620x328">
            <a:hlinkClick r:id="" action="ppaction://media"/>
            <a:extLst>
              <a:ext uri="{FF2B5EF4-FFF2-40B4-BE49-F238E27FC236}">
                <a16:creationId xmlns:a16="http://schemas.microsoft.com/office/drawing/2014/main" id="{4B735E7B-E38E-4AE4-9707-1ED6A8FB9B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34823" y="2223436"/>
            <a:ext cx="5212608" cy="275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20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50781-E3C2-41DA-9B5A-06A72C0F1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3342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интерфейса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346F2AB-27BF-4B32-A955-5DBDB6969B6D}"/>
              </a:ext>
            </a:extLst>
          </p:cNvPr>
          <p:cNvGrpSpPr/>
          <p:nvPr/>
        </p:nvGrpSpPr>
        <p:grpSpPr>
          <a:xfrm>
            <a:off x="-3819249" y="5993366"/>
            <a:ext cx="4260668" cy="631767"/>
            <a:chOff x="-449948" y="5996045"/>
            <a:chExt cx="4260668" cy="631767"/>
          </a:xfrm>
        </p:grpSpPr>
        <p:sp>
          <p:nvSpPr>
            <p:cNvPr id="15" name="Стрелка: вправо 14">
              <a:extLst>
                <a:ext uri="{FF2B5EF4-FFF2-40B4-BE49-F238E27FC236}">
                  <a16:creationId xmlns:a16="http://schemas.microsoft.com/office/drawing/2014/main" id="{15E0CFD1-DAFB-4B89-837E-28FAB3592606}"/>
                </a:ext>
              </a:extLst>
            </p:cNvPr>
            <p:cNvSpPr/>
            <p:nvPr/>
          </p:nvSpPr>
          <p:spPr>
            <a:xfrm>
              <a:off x="-449948" y="5996045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427EA6-5179-4A68-82D3-88A7DA0B0BE3}"/>
                </a:ext>
              </a:extLst>
            </p:cNvPr>
            <p:cNvSpPr txBox="1"/>
            <p:nvPr/>
          </p:nvSpPr>
          <p:spPr>
            <a:xfrm>
              <a:off x="66692" y="6066631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Успешная авторизация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7AB19C38-1315-4568-BA6B-318E124FD261}"/>
              </a:ext>
            </a:extLst>
          </p:cNvPr>
          <p:cNvGrpSpPr/>
          <p:nvPr/>
        </p:nvGrpSpPr>
        <p:grpSpPr>
          <a:xfrm flipH="1">
            <a:off x="11784326" y="6005570"/>
            <a:ext cx="4260668" cy="631767"/>
            <a:chOff x="-449948" y="957320"/>
            <a:chExt cx="4260668" cy="631767"/>
          </a:xfrm>
        </p:grpSpPr>
        <p:sp>
          <p:nvSpPr>
            <p:cNvPr id="21" name="Стрелка: вправо 20">
              <a:extLst>
                <a:ext uri="{FF2B5EF4-FFF2-40B4-BE49-F238E27FC236}">
                  <a16:creationId xmlns:a16="http://schemas.microsoft.com/office/drawing/2014/main" id="{68E99E70-33CC-471A-BFB5-1B7FFE0615CB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39452F-3D70-4566-9CE1-09051286CE05}"/>
                </a:ext>
              </a:extLst>
            </p:cNvPr>
            <p:cNvSpPr txBox="1"/>
            <p:nvPr/>
          </p:nvSpPr>
          <p:spPr>
            <a:xfrm>
              <a:off x="-254554" y="1027906"/>
              <a:ext cx="354863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Авторизация с ошибкой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648FE583-B136-4D4A-BBBF-41C6A6258A69}"/>
              </a:ext>
            </a:extLst>
          </p:cNvPr>
          <p:cNvGrpSpPr/>
          <p:nvPr/>
        </p:nvGrpSpPr>
        <p:grpSpPr>
          <a:xfrm>
            <a:off x="1126066" y="2476454"/>
            <a:ext cx="4403926" cy="2349545"/>
            <a:chOff x="1126066" y="2476454"/>
            <a:chExt cx="4403926" cy="2349545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D8604EBB-3E4D-4CA3-B791-DD9B7ADC08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50" t="1889"/>
            <a:stretch/>
          </p:blipFill>
          <p:spPr>
            <a:xfrm>
              <a:off x="1126066" y="2476454"/>
              <a:ext cx="4403926" cy="2349545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135F58B3-CDF3-4F4E-8C4F-6581D253F6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954" t="77001" r="35799" b="7924"/>
            <a:stretch/>
          </p:blipFill>
          <p:spPr>
            <a:xfrm>
              <a:off x="2926079" y="4215865"/>
              <a:ext cx="1153570" cy="486144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5055974-A037-4F5D-92CB-40FC301E2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006" t="76976" r="11987" b="8044"/>
          <a:stretch/>
        </p:blipFill>
        <p:spPr>
          <a:xfrm>
            <a:off x="4163188" y="4282724"/>
            <a:ext cx="838200" cy="35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2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50781-E3C2-41DA-9B5A-06A72C0F1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3342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интерфейса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CAD02DB0-5B1A-4835-961A-9A20403F9EC8}"/>
              </a:ext>
            </a:extLst>
          </p:cNvPr>
          <p:cNvGrpSpPr/>
          <p:nvPr/>
        </p:nvGrpSpPr>
        <p:grpSpPr>
          <a:xfrm>
            <a:off x="1126066" y="2476454"/>
            <a:ext cx="4403926" cy="2349545"/>
            <a:chOff x="1126066" y="2476454"/>
            <a:chExt cx="4403926" cy="2349545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D8604EBB-3E4D-4CA3-B791-DD9B7ADC08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50" t="1889"/>
            <a:stretch/>
          </p:blipFill>
          <p:spPr>
            <a:xfrm>
              <a:off x="1126066" y="2476454"/>
              <a:ext cx="4403926" cy="2349545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135F58B3-CDF3-4F4E-8C4F-6581D253F6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954" t="77001" r="35799" b="7924"/>
            <a:stretch/>
          </p:blipFill>
          <p:spPr>
            <a:xfrm>
              <a:off x="3067049" y="4262437"/>
              <a:ext cx="876301" cy="376237"/>
            </a:xfrm>
            <a:prstGeom prst="rect">
              <a:avLst/>
            </a:prstGeom>
          </p:spPr>
        </p:pic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35AB7B-F27E-4FF4-8465-6E28AF2D73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006" t="76976" r="11987" b="8044"/>
          <a:stretch/>
        </p:blipFill>
        <p:spPr>
          <a:xfrm>
            <a:off x="4048119" y="4224338"/>
            <a:ext cx="1043358" cy="4386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D8476A-62F6-4874-A1C2-53EE4B0DA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348" y="3429000"/>
            <a:ext cx="3858163" cy="695422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911BF5A0-DAEE-4A46-9398-1B7E2E8E682B}"/>
              </a:ext>
            </a:extLst>
          </p:cNvPr>
          <p:cNvGrpSpPr/>
          <p:nvPr/>
        </p:nvGrpSpPr>
        <p:grpSpPr>
          <a:xfrm>
            <a:off x="-3813630" y="5995002"/>
            <a:ext cx="4260668" cy="631767"/>
            <a:chOff x="-449948" y="957320"/>
            <a:chExt cx="4260668" cy="631767"/>
          </a:xfrm>
        </p:grpSpPr>
        <p:sp>
          <p:nvSpPr>
            <p:cNvPr id="17" name="Стрелка: вправо 16">
              <a:extLst>
                <a:ext uri="{FF2B5EF4-FFF2-40B4-BE49-F238E27FC236}">
                  <a16:creationId xmlns:a16="http://schemas.microsoft.com/office/drawing/2014/main" id="{D054EFA8-F07B-40CF-99B3-F886C9855B2C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118AD1-0713-4FA1-B915-C516E3047752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Клиент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F794F6AA-3173-4640-859A-168E92BCA29F}"/>
              </a:ext>
            </a:extLst>
          </p:cNvPr>
          <p:cNvGrpSpPr/>
          <p:nvPr/>
        </p:nvGrpSpPr>
        <p:grpSpPr>
          <a:xfrm flipH="1">
            <a:off x="11733210" y="5995002"/>
            <a:ext cx="4260668" cy="631767"/>
            <a:chOff x="-449948" y="957320"/>
            <a:chExt cx="4260668" cy="631767"/>
          </a:xfrm>
        </p:grpSpPr>
        <p:sp>
          <p:nvSpPr>
            <p:cNvPr id="24" name="Стрелка: вправо 23">
              <a:extLst>
                <a:ext uri="{FF2B5EF4-FFF2-40B4-BE49-F238E27FC236}">
                  <a16:creationId xmlns:a16="http://schemas.microsoft.com/office/drawing/2014/main" id="{BE466EF6-1CCD-46FB-B132-98F9B5B1EF61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9FABF0-9F64-41E0-9340-7472E2F054DB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Администратор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843621-A7AB-42BE-A6DD-4922E56B3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8" b="94516" l="889" r="97778">
                        <a14:foregroundMark x1="28222" y1="88226" x2="29444" y2="90000"/>
                        <a14:foregroundMark x1="32444" y1="6290" x2="31778" y2="14194"/>
                        <a14:foregroundMark x1="76333" y1="32097" x2="78333" y2="52903"/>
                        <a14:foregroundMark x1="78333" y1="52903" x2="77111" y2="80484"/>
                        <a14:foregroundMark x1="77111" y1="80484" x2="75556" y2="44355"/>
                        <a14:foregroundMark x1="93889" y1="80484" x2="97444" y2="86935"/>
                        <a14:foregroundMark x1="97444" y1="86935" x2="93889" y2="93548"/>
                        <a14:foregroundMark x1="93889" y1="93548" x2="86444" y2="94355"/>
                        <a14:foregroundMark x1="97556" y1="92419" x2="97778" y2="84677"/>
                        <a14:foregroundMark x1="10667" y1="64032" x2="11000" y2="65806"/>
                        <a14:foregroundMark x1="12556" y1="72903" x2="9111" y2="79355"/>
                        <a14:foregroundMark x1="9111" y1="79355" x2="10444" y2="88710"/>
                        <a14:foregroundMark x1="4778" y1="81129" x2="4778" y2="81129"/>
                        <a14:foregroundMark x1="889" y1="83548" x2="1111" y2="83710"/>
                        <a14:foregroundMark x1="29222" y1="26129" x2="36556" y2="75484"/>
                        <a14:foregroundMark x1="45667" y1="17581" x2="36444" y2="14032"/>
                        <a14:foregroundMark x1="34889" y1="14032" x2="23000" y2="17903"/>
                        <a14:foregroundMark x1="23000" y1="17903" x2="18889" y2="24194"/>
                        <a14:foregroundMark x1="18889" y1="24194" x2="14889" y2="52419"/>
                        <a14:foregroundMark x1="14889" y1="52419" x2="14889" y2="58387"/>
                        <a14:foregroundMark x1="17333" y1="35645" x2="44889" y2="56613"/>
                        <a14:foregroundMark x1="44889" y1="56613" x2="29444" y2="14032"/>
                        <a14:foregroundMark x1="29444" y1="14032" x2="48556" y2="33548"/>
                        <a14:foregroundMark x1="48556" y1="33548" x2="44333" y2="25323"/>
                        <a14:foregroundMark x1="44333" y1="25323" x2="50111" y2="36290"/>
                        <a14:foregroundMark x1="50111" y1="36290" x2="42333" y2="17742"/>
                        <a14:foregroundMark x1="42333" y1="17742" x2="43222" y2="30968"/>
                        <a14:foregroundMark x1="43222" y1="30968" x2="37556" y2="26935"/>
                        <a14:foregroundMark x1="37556" y1="26935" x2="38889" y2="43226"/>
                        <a14:foregroundMark x1="38889" y1="43226" x2="34667" y2="33387"/>
                        <a14:foregroundMark x1="34667" y1="33387" x2="56222" y2="67742"/>
                        <a14:foregroundMark x1="56222" y1="67742" x2="43778" y2="49355"/>
                        <a14:foregroundMark x1="43778" y1="49355" x2="54000" y2="77419"/>
                        <a14:foregroundMark x1="54000" y1="77419" x2="44778" y2="56935"/>
                        <a14:foregroundMark x1="44778" y1="56935" x2="47556" y2="77581"/>
                        <a14:foregroundMark x1="47556" y1="77581" x2="37889" y2="59032"/>
                        <a14:foregroundMark x1="37889" y1="59032" x2="43000" y2="76452"/>
                        <a14:foregroundMark x1="43000" y1="76452" x2="37778" y2="70000"/>
                        <a14:foregroundMark x1="37778" y1="70000" x2="39444" y2="78548"/>
                        <a14:foregroundMark x1="39444" y1="78548" x2="33778" y2="70484"/>
                        <a14:foregroundMark x1="33778" y1="70484" x2="33333" y2="79194"/>
                        <a14:foregroundMark x1="33333" y1="79194" x2="30778" y2="73226"/>
                        <a14:foregroundMark x1="19778" y1="57581" x2="28778" y2="84355"/>
                        <a14:foregroundMark x1="28778" y1="84355" x2="21778" y2="67903"/>
                        <a14:foregroundMark x1="21778" y1="67903" x2="24000" y2="79839"/>
                        <a14:foregroundMark x1="24000" y1="79839" x2="20556" y2="65968"/>
                        <a14:foregroundMark x1="20556" y1="65968" x2="26556" y2="71935"/>
                        <a14:foregroundMark x1="26556" y1="71935" x2="25444" y2="56935"/>
                        <a14:foregroundMark x1="25444" y1="56935" x2="22778" y2="49032"/>
                        <a14:foregroundMark x1="22778" y1="49032" x2="31444" y2="65000"/>
                        <a14:foregroundMark x1="31444" y1="65000" x2="31333" y2="56774"/>
                        <a14:foregroundMark x1="31333" y1="56774" x2="29333" y2="48548"/>
                        <a14:foregroundMark x1="29333" y1="48548" x2="34889" y2="56774"/>
                        <a14:foregroundMark x1="34889" y1="56774" x2="30000" y2="45484"/>
                        <a14:foregroundMark x1="30000" y1="45484" x2="30111" y2="59677"/>
                        <a14:foregroundMark x1="30111" y1="59677" x2="33333" y2="70968"/>
                        <a14:foregroundMark x1="33333" y1="70968" x2="28889" y2="56935"/>
                        <a14:foregroundMark x1="28889" y1="56935" x2="29778" y2="71129"/>
                        <a14:foregroundMark x1="29778" y1="71129" x2="28222" y2="66290"/>
                        <a14:foregroundMark x1="45111" y1="41452" x2="52778" y2="62742"/>
                        <a14:foregroundMark x1="52778" y1="62742" x2="51000" y2="44355"/>
                        <a14:foregroundMark x1="50444" y1="39355" x2="53333" y2="52903"/>
                        <a14:foregroundMark x1="53333" y1="52903" x2="49778" y2="40161"/>
                        <a14:foregroundMark x1="49778" y1="40161" x2="50222" y2="49516"/>
                        <a14:foregroundMark x1="50444" y1="79516" x2="37000" y2="83387"/>
                        <a14:foregroundMark x1="37000" y1="83387" x2="30556" y2="81613"/>
                        <a14:foregroundMark x1="53000" y1="84194" x2="51778" y2="84516"/>
                        <a14:foregroundMark x1="54667" y1="80968" x2="53111" y2="84194"/>
                        <a14:foregroundMark x1="28444" y1="85645" x2="23000" y2="88871"/>
                        <a14:foregroundMark x1="23000" y1="88871" x2="28778" y2="84194"/>
                        <a14:foregroundMark x1="28778" y1="84194" x2="22889" y2="82419"/>
                        <a14:foregroundMark x1="22889" y1="82419" x2="29222" y2="84194"/>
                        <a14:foregroundMark x1="29222" y1="84194" x2="23667" y2="81935"/>
                        <a14:foregroundMark x1="23667" y1="81935" x2="17556" y2="74194"/>
                        <a14:foregroundMark x1="17556" y1="74194" x2="15333" y2="66290"/>
                        <a14:foregroundMark x1="15333" y1="66290" x2="21000" y2="83710"/>
                        <a14:foregroundMark x1="21000" y1="83710" x2="20889" y2="82742"/>
                        <a14:foregroundMark x1="85333" y1="72742" x2="87889" y2="80645"/>
                        <a14:foregroundMark x1="87889" y1="80645" x2="82333" y2="83871"/>
                        <a14:foregroundMark x1="82333" y1="83871" x2="76000" y2="83871"/>
                        <a14:foregroundMark x1="76000" y1="83871" x2="70444" y2="83065"/>
                        <a14:foregroundMark x1="70444" y1="83065" x2="69111" y2="81452"/>
                        <a14:foregroundMark x1="67889" y1="72581" x2="66333" y2="80806"/>
                        <a14:foregroundMark x1="66333" y1="80806" x2="73333" y2="83710"/>
                        <a14:foregroundMark x1="73333" y1="83710" x2="73778" y2="83710"/>
                        <a14:foregroundMark x1="84000" y1="77742" x2="77667" y2="84355"/>
                        <a14:foregroundMark x1="77667" y1="84355" x2="72111" y2="84516"/>
                        <a14:foregroundMark x1="72111" y1="84516" x2="68111" y2="82581"/>
                        <a14:foregroundMark x1="68222" y1="76774" x2="73222" y2="82419"/>
                        <a14:foregroundMark x1="73222" y1="82419" x2="79111" y2="82742"/>
                        <a14:foregroundMark x1="79111" y1="82742" x2="83778" y2="78387"/>
                        <a14:foregroundMark x1="83778" y1="78387" x2="84000" y2="77742"/>
                        <a14:foregroundMark x1="85444" y1="77097" x2="84889" y2="78387"/>
                        <a14:foregroundMark x1="3778" y1="82903" x2="6556" y2="79516"/>
                        <a14:foregroundMark x1="2111" y1="82419" x2="3111" y2="81290"/>
                        <a14:foregroundMark x1="3111" y1="81290" x2="3111" y2="81290"/>
                        <a14:foregroundMark x1="6444" y1="75323" x2="6556" y2="74355"/>
                        <a14:foregroundMark x1="6778" y1="73871" x2="6778" y2="73871"/>
                        <a14:foregroundMark x1="6889" y1="73710" x2="6556" y2="76452"/>
                        <a14:foregroundMark x1="9778" y1="68226" x2="8556" y2="71129"/>
                        <a14:foregroundMark x1="13889" y1="74677" x2="12889" y2="75000"/>
                        <a14:foregroundMark x1="13222" y1="77903" x2="12889" y2="78871"/>
                        <a14:foregroundMark x1="16222" y1="79839" x2="14333" y2="80645"/>
                        <a14:foregroundMark x1="27667" y1="6129" x2="25556" y2="13710"/>
                        <a14:foregroundMark x1="25556" y1="13710" x2="25556" y2="13710"/>
                        <a14:foregroundMark x1="32667" y1="1129" x2="32667" y2="1129"/>
                        <a14:foregroundMark x1="83000" y1="40323" x2="82222" y2="45323"/>
                        <a14:foregroundMark x1="14111" y1="94516" x2="8889" y2="94032"/>
                        <a14:foregroundMark x1="13778" y1="94194" x2="12889" y2="94516"/>
                        <a14:foregroundMark x1="91000" y1="79677" x2="90111" y2="87903"/>
                        <a14:foregroundMark x1="90111" y1="87903" x2="89889" y2="88387"/>
                        <a14:foregroundMark x1="74333" y1="56129" x2="71778" y2="54839"/>
                        <a14:foregroundMark x1="71000" y1="54032" x2="71000" y2="54032"/>
                        <a14:foregroundMark x1="70333" y1="53387" x2="70333" y2="533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95278" y="4825999"/>
            <a:ext cx="2937932" cy="202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777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095EC-C2E3-47F2-A08D-2EBD5153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875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интерфейса</a:t>
            </a:r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71E20C5-D482-459C-AE62-65971D83822A}"/>
              </a:ext>
            </a:extLst>
          </p:cNvPr>
          <p:cNvGrpSpPr/>
          <p:nvPr/>
        </p:nvGrpSpPr>
        <p:grpSpPr>
          <a:xfrm>
            <a:off x="-3813630" y="5995002"/>
            <a:ext cx="4260668" cy="631767"/>
            <a:chOff x="-449948" y="957320"/>
            <a:chExt cx="4260668" cy="631767"/>
          </a:xfrm>
        </p:grpSpPr>
        <p:sp>
          <p:nvSpPr>
            <p:cNvPr id="5" name="Стрелка: вправо 4">
              <a:extLst>
                <a:ext uri="{FF2B5EF4-FFF2-40B4-BE49-F238E27FC236}">
                  <a16:creationId xmlns:a16="http://schemas.microsoft.com/office/drawing/2014/main" id="{73B9C163-312C-4B65-93FC-5585E0487A2E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818EB3-6D95-4D6E-8149-632AB6F98835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Клиент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7883F56-8088-4F08-AA6F-A2F31B342914}"/>
              </a:ext>
            </a:extLst>
          </p:cNvPr>
          <p:cNvGrpSpPr/>
          <p:nvPr/>
        </p:nvGrpSpPr>
        <p:grpSpPr>
          <a:xfrm flipH="1">
            <a:off x="8229611" y="5995002"/>
            <a:ext cx="4260668" cy="631767"/>
            <a:chOff x="-449948" y="957320"/>
            <a:chExt cx="4260668" cy="631767"/>
          </a:xfrm>
        </p:grpSpPr>
        <p:sp>
          <p:nvSpPr>
            <p:cNvPr id="8" name="Стрелка: вправо 7">
              <a:extLst>
                <a:ext uri="{FF2B5EF4-FFF2-40B4-BE49-F238E27FC236}">
                  <a16:creationId xmlns:a16="http://schemas.microsoft.com/office/drawing/2014/main" id="{305272C8-E852-45B0-8266-5957BA40EA88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D6AF3B-62B9-4998-AD00-0E05752E7895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Администратор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69639F4-D14A-4461-951E-29B2B07C1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933" y="1448300"/>
            <a:ext cx="3606800" cy="426415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3E3FCE1-4BE1-4EF0-95E6-099E321F76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" t="1272"/>
          <a:stretch/>
        </p:blipFill>
        <p:spPr>
          <a:xfrm>
            <a:off x="1142999" y="1676400"/>
            <a:ext cx="5037929" cy="3705321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710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688E5AB-1378-4BDE-B8A3-839242E16B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532475" y="-461187"/>
            <a:ext cx="13975639" cy="786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5EEEFA-8A1B-4E6E-B3E7-5CA243FB3AF4}"/>
              </a:ext>
            </a:extLst>
          </p:cNvPr>
          <p:cNvSpPr txBox="1"/>
          <p:nvPr/>
        </p:nvSpPr>
        <p:spPr>
          <a:xfrm>
            <a:off x="2422752" y="323398"/>
            <a:ext cx="7903633" cy="762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ctr">
              <a:lnSpc>
                <a:spcPct val="80000"/>
              </a:lnSpc>
            </a:pPr>
            <a:r>
              <a:rPr lang="ru-RU" b="1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и науки Российской Федерации</a:t>
            </a:r>
            <a:endParaRPr lang="ru-RU" b="1" dirty="0">
              <a:solidFill>
                <a:schemeClr val="bg1">
                  <a:lumMod val="95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ctr">
              <a:lnSpc>
                <a:spcPct val="80000"/>
              </a:lnSpc>
            </a:pPr>
            <a:r>
              <a:rPr lang="ru-RU" b="1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</a:t>
            </a:r>
            <a:endParaRPr lang="ru-RU" b="1" dirty="0">
              <a:solidFill>
                <a:schemeClr val="bg1">
                  <a:lumMod val="95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ctr">
              <a:lnSpc>
                <a:spcPct val="80000"/>
              </a:lnSpc>
            </a:pPr>
            <a:r>
              <a:rPr lang="ru-RU" b="1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высшего образования</a:t>
            </a:r>
            <a:endParaRPr lang="ru-RU" b="1" dirty="0">
              <a:solidFill>
                <a:schemeClr val="bg1">
                  <a:lumMod val="95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BAD0E-264B-4C79-80FA-89572B564E76}"/>
              </a:ext>
            </a:extLst>
          </p:cNvPr>
          <p:cNvSpPr txBox="1"/>
          <p:nvPr/>
        </p:nvSpPr>
        <p:spPr>
          <a:xfrm>
            <a:off x="3356964" y="949747"/>
            <a:ext cx="6434196" cy="762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ctr">
              <a:lnSpc>
                <a:spcPct val="80000"/>
              </a:lnSpc>
            </a:pPr>
            <a:r>
              <a:rPr lang="ru-RU" b="1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«Новгородский государственный университет имени Ярослава Мудрого»</a:t>
            </a:r>
            <a:endParaRPr lang="ru-RU" b="1" dirty="0">
              <a:solidFill>
                <a:schemeClr val="bg1">
                  <a:lumMod val="95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</a:pPr>
            <a:r>
              <a:rPr lang="ru-RU" b="1" cap="all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Политехнический колледж</a:t>
            </a:r>
            <a:endParaRPr lang="ru-RU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17159683-8DA2-4895-991A-F5E2C0839F14}"/>
              </a:ext>
            </a:extLst>
          </p:cNvPr>
          <p:cNvSpPr txBox="1">
            <a:spLocks/>
          </p:cNvSpPr>
          <p:nvPr/>
        </p:nvSpPr>
        <p:spPr>
          <a:xfrm>
            <a:off x="1198159" y="5103368"/>
            <a:ext cx="2557381" cy="17237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6350" marR="87630" indent="-6350">
              <a:spcAft>
                <a:spcPts val="125"/>
              </a:spcAft>
            </a:pPr>
            <a:r>
              <a:rPr lang="ru-RU" sz="1800" b="1" dirty="0">
                <a:solidFill>
                  <a:schemeClr val="bg1">
                    <a:lumMod val="95000"/>
                  </a:schemeClr>
                </a:solidFill>
              </a:rPr>
              <a:t>Выполнил:</a:t>
            </a:r>
          </a:p>
          <a:p>
            <a:pPr marL="6350" marR="87630" indent="-6350">
              <a:spcAft>
                <a:spcPts val="125"/>
              </a:spcAft>
            </a:pPr>
            <a:r>
              <a:rPr lang="ru-RU" sz="1800" b="1" dirty="0">
                <a:solidFill>
                  <a:schemeClr val="bg1">
                    <a:lumMod val="95000"/>
                  </a:schemeClr>
                </a:solidFill>
              </a:rPr>
              <a:t>Студент группы 8902</a:t>
            </a:r>
          </a:p>
          <a:p>
            <a:pPr marL="6350" marR="87630" indent="-6350">
              <a:spcAft>
                <a:spcPts val="125"/>
              </a:spcAft>
            </a:pPr>
            <a:r>
              <a:rPr lang="ru-RU" sz="1800" b="1" dirty="0">
                <a:solidFill>
                  <a:schemeClr val="bg1">
                    <a:lumMod val="95000"/>
                  </a:schemeClr>
                </a:solidFill>
              </a:rPr>
              <a:t>В.И. Томиленко</a:t>
            </a:r>
          </a:p>
          <a:p>
            <a:pPr marL="6350" marR="87630" indent="-6350">
              <a:spcAft>
                <a:spcPts val="125"/>
              </a:spcAft>
            </a:pPr>
            <a:r>
              <a:rPr lang="ru-RU" sz="1800" b="1" dirty="0">
                <a:solidFill>
                  <a:schemeClr val="bg1">
                    <a:lumMod val="95000"/>
                  </a:schemeClr>
                </a:solidFill>
              </a:rPr>
              <a:t>Руководитель:</a:t>
            </a:r>
          </a:p>
          <a:p>
            <a:pPr marL="6350" marR="87630" indent="-6350">
              <a:spcAft>
                <a:spcPts val="125"/>
              </a:spcAft>
            </a:pPr>
            <a:r>
              <a:rPr lang="ru-RU" sz="1800" b="1" dirty="0">
                <a:solidFill>
                  <a:schemeClr val="bg1">
                    <a:lumMod val="95000"/>
                  </a:schemeClr>
                </a:solidFill>
              </a:rPr>
              <a:t>Н.В. Сазонова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83A9CF-46C1-488D-971D-42780D35B7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871458" y="-84991"/>
            <a:ext cx="12612914" cy="7094763"/>
          </a:xfrm>
          <a:custGeom>
            <a:avLst/>
            <a:gdLst>
              <a:gd name="connsiteX0" fmla="*/ 12192000 w 12192000"/>
              <a:gd name="connsiteY0" fmla="*/ 6519863 h 6857999"/>
              <a:gd name="connsiteX1" fmla="*/ 12192000 w 12192000"/>
              <a:gd name="connsiteY1" fmla="*/ 6857999 h 6857999"/>
              <a:gd name="connsiteX2" fmla="*/ 12107466 w 12192000"/>
              <a:gd name="connsiteY2" fmla="*/ 6857999 h 6857999"/>
              <a:gd name="connsiteX3" fmla="*/ 0 w 12192000"/>
              <a:gd name="connsiteY3" fmla="*/ 0 h 6857999"/>
              <a:gd name="connsiteX4" fmla="*/ 4191000 w 12192000"/>
              <a:gd name="connsiteY4" fmla="*/ 0 h 6857999"/>
              <a:gd name="connsiteX5" fmla="*/ 2476500 w 12192000"/>
              <a:gd name="connsiteY5" fmla="*/ 6857999 h 6857999"/>
              <a:gd name="connsiteX6" fmla="*/ 0 w 12192000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7999">
                <a:moveTo>
                  <a:pt x="12192000" y="6519863"/>
                </a:moveTo>
                <a:lnTo>
                  <a:pt x="12192000" y="6857999"/>
                </a:lnTo>
                <a:lnTo>
                  <a:pt x="12107466" y="6857999"/>
                </a:lnTo>
                <a:close/>
                <a:moveTo>
                  <a:pt x="0" y="0"/>
                </a:moveTo>
                <a:lnTo>
                  <a:pt x="4191000" y="0"/>
                </a:lnTo>
                <a:lnTo>
                  <a:pt x="2476500" y="6857999"/>
                </a:lnTo>
                <a:lnTo>
                  <a:pt x="0" y="6857999"/>
                </a:lnTo>
                <a:close/>
              </a:path>
            </a:pathLst>
          </a:custGeom>
          <a:noFill/>
          <a:effectLst>
            <a:outerShdw blurRad="508000" dist="38100" sx="101000" sy="101000" algn="l" rotWithShape="0">
              <a:prstClr val="black">
                <a:alpha val="6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8730088-202F-4826-B132-934AF65FF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16921" y="-190138"/>
            <a:ext cx="3939208" cy="7644823"/>
          </a:xfrm>
          <a:custGeom>
            <a:avLst/>
            <a:gdLst>
              <a:gd name="connsiteX0" fmla="*/ 1714500 w 3533775"/>
              <a:gd name="connsiteY0" fmla="*/ 0 h 6857999"/>
              <a:gd name="connsiteX1" fmla="*/ 3533775 w 3533775"/>
              <a:gd name="connsiteY1" fmla="*/ 0 h 6857999"/>
              <a:gd name="connsiteX2" fmla="*/ 3533775 w 3533775"/>
              <a:gd name="connsiteY2" fmla="*/ 6857999 h 6857999"/>
              <a:gd name="connsiteX3" fmla="*/ 0 w 3533775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3775" h="6857999">
                <a:moveTo>
                  <a:pt x="1714500" y="0"/>
                </a:moveTo>
                <a:lnTo>
                  <a:pt x="3533775" y="0"/>
                </a:lnTo>
                <a:lnTo>
                  <a:pt x="3533775" y="6857999"/>
                </a:lnTo>
                <a:lnTo>
                  <a:pt x="0" y="6857999"/>
                </a:lnTo>
                <a:close/>
              </a:path>
            </a:pathLst>
          </a:custGeom>
          <a:noFill/>
          <a:effectLst>
            <a:outerShdw blurRad="508000" dist="38100" dir="10800000" sx="101000" sy="101000" algn="r" rotWithShape="0">
              <a:prstClr val="black">
                <a:alpha val="6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AD6F70A-0C08-4C7F-95D2-248B60836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487689" y="16330"/>
            <a:ext cx="2890837" cy="7512393"/>
          </a:xfrm>
          <a:custGeom>
            <a:avLst/>
            <a:gdLst>
              <a:gd name="connsiteX0" fmla="*/ 1708311 w 2629493"/>
              <a:gd name="connsiteY0" fmla="*/ 0 h 6833241"/>
              <a:gd name="connsiteX1" fmla="*/ 2629493 w 2629493"/>
              <a:gd name="connsiteY1" fmla="*/ 6833241 h 6833241"/>
              <a:gd name="connsiteX2" fmla="*/ 0 w 2629493"/>
              <a:gd name="connsiteY2" fmla="*/ 6833241 h 6833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9493" h="6833241">
                <a:moveTo>
                  <a:pt x="1708311" y="0"/>
                </a:moveTo>
                <a:lnTo>
                  <a:pt x="2629493" y="6833241"/>
                </a:lnTo>
                <a:lnTo>
                  <a:pt x="0" y="6833241"/>
                </a:lnTo>
                <a:close/>
              </a:path>
            </a:pathLst>
          </a:custGeom>
          <a:noFill/>
          <a:effectLst>
            <a:outerShdw blurRad="508000" dist="38100" dir="10800000" sx="101000" sy="101000" algn="r" rotWithShape="0">
              <a:prstClr val="black">
                <a:alpha val="6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739E999-B0DC-4F99-8860-16FCF78C2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926626" y="0"/>
            <a:ext cx="2036988" cy="7678697"/>
          </a:xfrm>
          <a:custGeom>
            <a:avLst/>
            <a:gdLst>
              <a:gd name="connsiteX0" fmla="*/ 0 w 1819275"/>
              <a:gd name="connsiteY0" fmla="*/ 0 h 6857999"/>
              <a:gd name="connsiteX1" fmla="*/ 1819275 w 1819275"/>
              <a:gd name="connsiteY1" fmla="*/ 0 h 6857999"/>
              <a:gd name="connsiteX2" fmla="*/ 1819275 w 1819275"/>
              <a:gd name="connsiteY2" fmla="*/ 6857999 h 6857999"/>
              <a:gd name="connsiteX3" fmla="*/ 104774 w 1819275"/>
              <a:gd name="connsiteY3" fmla="*/ 6857999 h 6857999"/>
              <a:gd name="connsiteX4" fmla="*/ 1819274 w 1819275"/>
              <a:gd name="connsiteY4" fmla="*/ 1 h 6857999"/>
              <a:gd name="connsiteX5" fmla="*/ 0 w 1819275"/>
              <a:gd name="connsiteY5" fmla="*/ 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19275" h="6857999">
                <a:moveTo>
                  <a:pt x="0" y="0"/>
                </a:moveTo>
                <a:lnTo>
                  <a:pt x="1819275" y="0"/>
                </a:lnTo>
                <a:lnTo>
                  <a:pt x="1819275" y="6857999"/>
                </a:lnTo>
                <a:lnTo>
                  <a:pt x="104774" y="6857999"/>
                </a:lnTo>
                <a:lnTo>
                  <a:pt x="1819274" y="1"/>
                </a:lnTo>
                <a:lnTo>
                  <a:pt x="0" y="1"/>
                </a:lnTo>
                <a:close/>
              </a:path>
            </a:pathLst>
          </a:custGeom>
          <a:noFill/>
          <a:effectLst>
            <a:outerShdw blurRad="508000" dist="38100" dir="10800000" sx="101000" sy="101000" algn="r" rotWithShape="0">
              <a:prstClr val="black">
                <a:alpha val="6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69E24C-8C4F-4485-8483-B5FB69C3EBC3}"/>
              </a:ext>
            </a:extLst>
          </p:cNvPr>
          <p:cNvSpPr txBox="1"/>
          <p:nvPr/>
        </p:nvSpPr>
        <p:spPr>
          <a:xfrm>
            <a:off x="2943596" y="2806556"/>
            <a:ext cx="74988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cap="all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ИНФОРМАЦИОННОЙ СИСТЕМЫ ДЛЯ КЛИЕНТА СТОЛОВОЙ</a:t>
            </a:r>
            <a:endParaRPr lang="ru-RU" sz="2800" dirty="0">
              <a:solidFill>
                <a:schemeClr val="bg1">
                  <a:lumMod val="95000"/>
                </a:schemeClr>
              </a:solidFill>
              <a:effectLst/>
              <a:latin typeface="+mj-lt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94D1FEF-2842-4278-AA7C-F3655B210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602" b="90143" l="10000" r="90000">
                        <a14:foregroundMark x1="50667" y1="8781" x2="50667" y2="8781"/>
                        <a14:foregroundMark x1="49222" y1="13620" x2="49000" y2="13978"/>
                        <a14:foregroundMark x1="49000" y1="23118" x2="49556" y2="23118"/>
                        <a14:foregroundMark x1="51111" y1="23297" x2="51889" y2="23297"/>
                        <a14:foregroundMark x1="50000" y1="32975" x2="50667" y2="32975"/>
                        <a14:foregroundMark x1="29667" y1="56631" x2="29556" y2="58065"/>
                        <a14:foregroundMark x1="33444" y1="56452" x2="33333" y2="57348"/>
                        <a14:foregroundMark x1="37333" y1="56631" x2="37111" y2="57885"/>
                        <a14:foregroundMark x1="40667" y1="56631" x2="40667" y2="57168"/>
                        <a14:foregroundMark x1="43333" y1="56989" x2="43333" y2="56989"/>
                        <a14:foregroundMark x1="47222" y1="56272" x2="47222" y2="56631"/>
                        <a14:foregroundMark x1="50444" y1="56631" x2="50333" y2="57168"/>
                        <a14:foregroundMark x1="54556" y1="56093" x2="54556" y2="56452"/>
                        <a14:foregroundMark x1="58000" y1="56989" x2="58000" y2="56989"/>
                        <a14:foregroundMark x1="61556" y1="55914" x2="61556" y2="55914"/>
                        <a14:foregroundMark x1="65000" y1="56810" x2="65000" y2="56810"/>
                        <a14:foregroundMark x1="68667" y1="57168" x2="68667" y2="57168"/>
                        <a14:foregroundMark x1="69778" y1="53943" x2="69778" y2="53943"/>
                        <a14:foregroundMark x1="24889" y1="67384" x2="24889" y2="67384"/>
                        <a14:foregroundMark x1="27889" y1="66846" x2="27889" y2="66846"/>
                        <a14:foregroundMark x1="31667" y1="66846" x2="31667" y2="66846"/>
                        <a14:foregroundMark x1="34778" y1="66846" x2="34778" y2="66846"/>
                        <a14:foregroundMark x1="38222" y1="67025" x2="38222" y2="67025"/>
                        <a14:foregroundMark x1="42333" y1="67025" x2="42333" y2="67025"/>
                        <a14:foregroundMark x1="45111" y1="67204" x2="45111" y2="67204"/>
                        <a14:foregroundMark x1="48778" y1="66308" x2="48778" y2="66308"/>
                        <a14:foregroundMark x1="52333" y1="66487" x2="52333" y2="66487"/>
                        <a14:foregroundMark x1="55000" y1="66308" x2="55000" y2="66308"/>
                        <a14:foregroundMark x1="58444" y1="66667" x2="58444" y2="66667"/>
                        <a14:foregroundMark x1="61444" y1="67025" x2="61444" y2="67025"/>
                        <a14:foregroundMark x1="61444" y1="67025" x2="61444" y2="67025"/>
                        <a14:foregroundMark x1="65222" y1="66846" x2="65222" y2="66846"/>
                        <a14:foregroundMark x1="68889" y1="66846" x2="68889" y2="66846"/>
                        <a14:foregroundMark x1="71444" y1="66846" x2="71444" y2="66846"/>
                        <a14:foregroundMark x1="73556" y1="66846" x2="73556" y2="66846"/>
                        <a14:foregroundMark x1="74222" y1="64516" x2="74222" y2="64516"/>
                        <a14:foregroundMark x1="33333" y1="79211" x2="33333" y2="79211"/>
                        <a14:foregroundMark x1="35556" y1="78315" x2="35556" y2="78315"/>
                        <a14:foregroundMark x1="39333" y1="78136" x2="39333" y2="78136"/>
                        <a14:foregroundMark x1="43111" y1="77599" x2="43111" y2="77599"/>
                        <a14:foregroundMark x1="46667" y1="77240" x2="46667" y2="77240"/>
                        <a14:foregroundMark x1="49778" y1="77778" x2="49778" y2="77778"/>
                        <a14:foregroundMark x1="53111" y1="77957" x2="53111" y2="77957"/>
                        <a14:foregroundMark x1="56556" y1="77957" x2="56556" y2="77957"/>
                        <a14:foregroundMark x1="61000" y1="78674" x2="61000" y2="78674"/>
                        <a14:foregroundMark x1="63444" y1="78315" x2="63444" y2="78315"/>
                        <a14:foregroundMark x1="67556" y1="78315" x2="67556" y2="78315"/>
                        <a14:foregroundMark x1="24556" y1="88889" x2="24556" y2="88889"/>
                        <a14:foregroundMark x1="27556" y1="88172" x2="27556" y2="88172"/>
                        <a14:foregroundMark x1="30222" y1="88351" x2="30222" y2="88351"/>
                        <a14:foregroundMark x1="32556" y1="88530" x2="32556" y2="88530"/>
                        <a14:foregroundMark x1="35111" y1="88530" x2="35111" y2="88530"/>
                        <a14:foregroundMark x1="40111" y1="87993" x2="40111" y2="87993"/>
                        <a14:foregroundMark x1="41333" y1="87993" x2="41333" y2="87993"/>
                        <a14:foregroundMark x1="43556" y1="87993" x2="43556" y2="87993"/>
                        <a14:foregroundMark x1="46333" y1="87634" x2="46333" y2="87634"/>
                        <a14:foregroundMark x1="48889" y1="87634" x2="48889" y2="87634"/>
                        <a14:foregroundMark x1="51556" y1="87634" x2="51556" y2="87634"/>
                        <a14:foregroundMark x1="53444" y1="87634" x2="53444" y2="87634"/>
                        <a14:foregroundMark x1="56111" y1="87276" x2="56111" y2="87276"/>
                        <a14:foregroundMark x1="59778" y1="87455" x2="59778" y2="87455"/>
                        <a14:foregroundMark x1="63222" y1="88710" x2="63222" y2="88710"/>
                        <a14:foregroundMark x1="65778" y1="86738" x2="65778" y2="86738"/>
                        <a14:foregroundMark x1="67556" y1="87993" x2="67556" y2="87993"/>
                        <a14:foregroundMark x1="69667" y1="87455" x2="69667" y2="87455"/>
                        <a14:foregroundMark x1="72889" y1="86918" x2="72889" y2="86918"/>
                        <a14:foregroundMark x1="74222" y1="87276" x2="74222" y2="87276"/>
                        <a14:foregroundMark x1="54556" y1="88710" x2="54556" y2="88710"/>
                        <a14:foregroundMark x1="54222" y1="90143" x2="54222" y2="90143"/>
                        <a14:foregroundMark x1="54000" y1="89964" x2="54000" y2="89964"/>
                        <a14:foregroundMark x1="54111" y1="89964" x2="53889" y2="89964"/>
                        <a14:foregroundMark x1="55778" y1="89427" x2="55778" y2="89427"/>
                        <a14:foregroundMark x1="74111" y1="87993" x2="73889" y2="88530"/>
                        <a14:backgroundMark x1="34333" y1="57348" x2="34333" y2="57348"/>
                        <a14:backgroundMark x1="38000" y1="56810" x2="38000" y2="56810"/>
                        <a14:backgroundMark x1="38000" y1="59677" x2="38000" y2="59677"/>
                        <a14:backgroundMark x1="44333" y1="58423" x2="44333" y2="58423"/>
                        <a14:backgroundMark x1="48111" y1="57168" x2="48111" y2="57168"/>
                        <a14:backgroundMark x1="51444" y1="57527" x2="51444" y2="57527"/>
                        <a14:backgroundMark x1="55222" y1="59319" x2="55222" y2="59319"/>
                        <a14:backgroundMark x1="28667" y1="67921" x2="28667" y2="67921"/>
                        <a14:backgroundMark x1="39111" y1="69355" x2="39111" y2="69355"/>
                        <a14:backgroundMark x1="42444" y1="68817" x2="42444" y2="68817"/>
                        <a14:backgroundMark x1="45889" y1="67563" x2="45889" y2="67563"/>
                        <a14:backgroundMark x1="55667" y1="67384" x2="55667" y2="67384"/>
                        <a14:backgroundMark x1="55778" y1="69892" x2="55778" y2="69892"/>
                        <a14:backgroundMark x1="69889" y1="70072" x2="69889" y2="70072"/>
                        <a14:backgroundMark x1="43778" y1="78136" x2="43778" y2="78136"/>
                        <a14:backgroundMark x1="43778" y1="80645" x2="43778" y2="80645"/>
                        <a14:backgroundMark x1="50556" y1="78136" x2="50556" y2="78136"/>
                        <a14:backgroundMark x1="39667" y1="87993" x2="39667" y2="87993"/>
                        <a14:backgroundMark x1="41667" y1="87814" x2="41667" y2="87814"/>
                        <a14:backgroundMark x1="44000" y1="88172" x2="44000" y2="88172"/>
                        <a14:backgroundMark x1="51667" y1="88530" x2="51667" y2="88530"/>
                        <a14:backgroundMark x1="54000" y1="87455" x2="54000" y2="87455"/>
                        <a14:backgroundMark x1="56333" y1="88530" x2="56333" y2="88530"/>
                        <a14:backgroundMark x1="65778" y1="88710" x2="65778" y2="88710"/>
                        <a14:backgroundMark x1="67889" y1="87634" x2="67889" y2="87634"/>
                        <a14:backgroundMark x1="70222" y1="88530" x2="70222" y2="88530"/>
                        <a14:backgroundMark x1="54222" y1="89247" x2="54222" y2="89247"/>
                        <a14:backgroundMark x1="74889" y1="88172" x2="74889" y2="88172"/>
                        <a14:backgroundMark x1="73889" y1="87993" x2="73889" y2="87993"/>
                        <a14:backgroundMark x1="73778" y1="88351" x2="73778" y2="88351"/>
                        <a14:backgroundMark x1="73778" y1="88530" x2="73778" y2="88530"/>
                        <a14:backgroundMark x1="48444" y1="36918" x2="48444" y2="36918"/>
                        <a14:backgroundMark x1="50111" y1="11111" x2="50111" y2="1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41" y="111028"/>
            <a:ext cx="2979780" cy="184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BADF7D-5379-4E67-8D1C-92C67A1FD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025993" y="-667656"/>
            <a:ext cx="13975640" cy="7861296"/>
          </a:xfrm>
          <a:custGeom>
            <a:avLst/>
            <a:gdLst>
              <a:gd name="connsiteX0" fmla="*/ 12192000 w 12192000"/>
              <a:gd name="connsiteY0" fmla="*/ 6519863 h 6857999"/>
              <a:gd name="connsiteX1" fmla="*/ 12192000 w 12192000"/>
              <a:gd name="connsiteY1" fmla="*/ 6857999 h 6857999"/>
              <a:gd name="connsiteX2" fmla="*/ 12107466 w 12192000"/>
              <a:gd name="connsiteY2" fmla="*/ 6857999 h 6857999"/>
              <a:gd name="connsiteX3" fmla="*/ 0 w 12192000"/>
              <a:gd name="connsiteY3" fmla="*/ 0 h 6857999"/>
              <a:gd name="connsiteX4" fmla="*/ 628649 w 12192000"/>
              <a:gd name="connsiteY4" fmla="*/ 0 h 6857999"/>
              <a:gd name="connsiteX5" fmla="*/ 2038349 w 12192000"/>
              <a:gd name="connsiteY5" fmla="*/ 6857998 h 6857999"/>
              <a:gd name="connsiteX6" fmla="*/ 2476501 w 12192000"/>
              <a:gd name="connsiteY6" fmla="*/ 6857998 h 6857999"/>
              <a:gd name="connsiteX7" fmla="*/ 2476500 w 12192000"/>
              <a:gd name="connsiteY7" fmla="*/ 6857999 h 6857999"/>
              <a:gd name="connsiteX8" fmla="*/ 0 w 12192000"/>
              <a:gd name="connsiteY8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999">
                <a:moveTo>
                  <a:pt x="12192000" y="6519863"/>
                </a:moveTo>
                <a:lnTo>
                  <a:pt x="12192000" y="6857999"/>
                </a:lnTo>
                <a:lnTo>
                  <a:pt x="12107466" y="6857999"/>
                </a:lnTo>
                <a:close/>
                <a:moveTo>
                  <a:pt x="0" y="0"/>
                </a:moveTo>
                <a:lnTo>
                  <a:pt x="628649" y="0"/>
                </a:lnTo>
                <a:lnTo>
                  <a:pt x="2038349" y="6857998"/>
                </a:lnTo>
                <a:lnTo>
                  <a:pt x="2476501" y="6857998"/>
                </a:lnTo>
                <a:lnTo>
                  <a:pt x="2476500" y="6857999"/>
                </a:lnTo>
                <a:lnTo>
                  <a:pt x="0" y="6857999"/>
                </a:lnTo>
                <a:close/>
              </a:path>
            </a:pathLst>
          </a:custGeom>
          <a:noFill/>
          <a:effectLst>
            <a:outerShdw blurRad="508000" dist="38100" sx="101000" sy="101000" algn="l" rotWithShape="0">
              <a:prstClr val="black">
                <a:alpha val="6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F23E1A-108C-415D-8F86-FB4C4DF39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025992" y="-436211"/>
            <a:ext cx="12733861" cy="7162796"/>
          </a:xfrm>
          <a:custGeom>
            <a:avLst/>
            <a:gdLst>
              <a:gd name="connsiteX0" fmla="*/ 12192000 w 12192000"/>
              <a:gd name="connsiteY0" fmla="*/ 6519863 h 6857999"/>
              <a:gd name="connsiteX1" fmla="*/ 12192000 w 12192000"/>
              <a:gd name="connsiteY1" fmla="*/ 6857999 h 6857999"/>
              <a:gd name="connsiteX2" fmla="*/ 12107466 w 12192000"/>
              <a:gd name="connsiteY2" fmla="*/ 6857999 h 6857999"/>
              <a:gd name="connsiteX3" fmla="*/ 0 w 12192000"/>
              <a:gd name="connsiteY3" fmla="*/ 0 h 6857999"/>
              <a:gd name="connsiteX4" fmla="*/ 4191000 w 12192000"/>
              <a:gd name="connsiteY4" fmla="*/ 0 h 6857999"/>
              <a:gd name="connsiteX5" fmla="*/ 4190999 w 12192000"/>
              <a:gd name="connsiteY5" fmla="*/ 6 h 6857999"/>
              <a:gd name="connsiteX6" fmla="*/ 1276350 w 12192000"/>
              <a:gd name="connsiteY6" fmla="*/ 6 h 6857999"/>
              <a:gd name="connsiteX7" fmla="*/ 0 w 12192000"/>
              <a:gd name="connsiteY7" fmla="*/ 553598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999">
                <a:moveTo>
                  <a:pt x="12192000" y="6519863"/>
                </a:moveTo>
                <a:lnTo>
                  <a:pt x="12192000" y="6857999"/>
                </a:lnTo>
                <a:lnTo>
                  <a:pt x="12107466" y="6857999"/>
                </a:lnTo>
                <a:close/>
                <a:moveTo>
                  <a:pt x="0" y="0"/>
                </a:moveTo>
                <a:lnTo>
                  <a:pt x="4191000" y="0"/>
                </a:lnTo>
                <a:lnTo>
                  <a:pt x="4190999" y="6"/>
                </a:lnTo>
                <a:lnTo>
                  <a:pt x="1276350" y="6"/>
                </a:lnTo>
                <a:lnTo>
                  <a:pt x="0" y="5535980"/>
                </a:lnTo>
                <a:close/>
              </a:path>
            </a:pathLst>
          </a:custGeom>
          <a:noFill/>
          <a:effectLst>
            <a:outerShdw blurRad="508000" dist="38100" sx="101000" sy="101000" algn="l" rotWithShape="0">
              <a:prstClr val="black">
                <a:alpha val="6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339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095EC-C2E3-47F2-A08D-2EBD5153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875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интерфейса</a:t>
            </a:r>
            <a:endParaRPr lang="ru-RU"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7883F56-8088-4F08-AA6F-A2F31B342914}"/>
              </a:ext>
            </a:extLst>
          </p:cNvPr>
          <p:cNvGrpSpPr/>
          <p:nvPr/>
        </p:nvGrpSpPr>
        <p:grpSpPr>
          <a:xfrm flipH="1">
            <a:off x="8229611" y="5995002"/>
            <a:ext cx="4260668" cy="631767"/>
            <a:chOff x="-449948" y="957320"/>
            <a:chExt cx="4260668" cy="631767"/>
          </a:xfrm>
        </p:grpSpPr>
        <p:sp>
          <p:nvSpPr>
            <p:cNvPr id="8" name="Стрелка: вправо 7">
              <a:extLst>
                <a:ext uri="{FF2B5EF4-FFF2-40B4-BE49-F238E27FC236}">
                  <a16:creationId xmlns:a16="http://schemas.microsoft.com/office/drawing/2014/main" id="{305272C8-E852-45B0-8266-5957BA40EA88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D6AF3B-62B9-4998-AD00-0E05752E7895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Администратор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Администратор">
            <a:hlinkClick r:id="" action="ppaction://media"/>
            <a:extLst>
              <a:ext uri="{FF2B5EF4-FFF2-40B4-BE49-F238E27FC236}">
                <a16:creationId xmlns:a16="http://schemas.microsoft.com/office/drawing/2014/main" id="{3D7FA6CA-EEEE-4905-8AEA-DB8CF1BBAEC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04" end="407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0921" y="2041702"/>
            <a:ext cx="7685602" cy="4100086"/>
          </a:xfr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A269AFF-8AA4-4A4F-8850-9F0268616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015" y="2326743"/>
            <a:ext cx="5447190" cy="2963334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71E20C5-D482-459C-AE62-65971D83822A}"/>
              </a:ext>
            </a:extLst>
          </p:cNvPr>
          <p:cNvGrpSpPr/>
          <p:nvPr/>
        </p:nvGrpSpPr>
        <p:grpSpPr>
          <a:xfrm>
            <a:off x="-3813630" y="5995002"/>
            <a:ext cx="4260668" cy="631767"/>
            <a:chOff x="-449948" y="957320"/>
            <a:chExt cx="4260668" cy="631767"/>
          </a:xfrm>
        </p:grpSpPr>
        <p:sp>
          <p:nvSpPr>
            <p:cNvPr id="5" name="Стрелка: вправо 4">
              <a:extLst>
                <a:ext uri="{FF2B5EF4-FFF2-40B4-BE49-F238E27FC236}">
                  <a16:creationId xmlns:a16="http://schemas.microsoft.com/office/drawing/2014/main" id="{73B9C163-312C-4B65-93FC-5585E0487A2E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818EB3-6D95-4D6E-8149-632AB6F98835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Клиент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6142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095EC-C2E3-47F2-A08D-2EBD5153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875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интерфейса</a:t>
            </a:r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71E20C5-D482-459C-AE62-65971D83822A}"/>
              </a:ext>
            </a:extLst>
          </p:cNvPr>
          <p:cNvGrpSpPr/>
          <p:nvPr/>
        </p:nvGrpSpPr>
        <p:grpSpPr>
          <a:xfrm>
            <a:off x="-1019626" y="5995002"/>
            <a:ext cx="4260668" cy="631767"/>
            <a:chOff x="-449948" y="957320"/>
            <a:chExt cx="4260668" cy="631767"/>
          </a:xfrm>
        </p:grpSpPr>
        <p:sp>
          <p:nvSpPr>
            <p:cNvPr id="5" name="Стрелка: вправо 4">
              <a:extLst>
                <a:ext uri="{FF2B5EF4-FFF2-40B4-BE49-F238E27FC236}">
                  <a16:creationId xmlns:a16="http://schemas.microsoft.com/office/drawing/2014/main" id="{73B9C163-312C-4B65-93FC-5585E0487A2E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818EB3-6D95-4D6E-8149-632AB6F98835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Клиент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7883F56-8088-4F08-AA6F-A2F31B342914}"/>
              </a:ext>
            </a:extLst>
          </p:cNvPr>
          <p:cNvGrpSpPr/>
          <p:nvPr/>
        </p:nvGrpSpPr>
        <p:grpSpPr>
          <a:xfrm flipH="1">
            <a:off x="11734823" y="5995002"/>
            <a:ext cx="4260668" cy="631767"/>
            <a:chOff x="-449948" y="957320"/>
            <a:chExt cx="4260668" cy="631767"/>
          </a:xfrm>
        </p:grpSpPr>
        <p:sp>
          <p:nvSpPr>
            <p:cNvPr id="8" name="Стрелка: вправо 7">
              <a:extLst>
                <a:ext uri="{FF2B5EF4-FFF2-40B4-BE49-F238E27FC236}">
                  <a16:creationId xmlns:a16="http://schemas.microsoft.com/office/drawing/2014/main" id="{305272C8-E852-45B0-8266-5957BA40EA88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D6AF3B-62B9-4998-AD00-0E05752E7895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Администратор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7A78A77-515D-4E86-ACBD-FCC83B732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933" y="1448300"/>
            <a:ext cx="3606800" cy="42641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43016B2-E393-459C-9AA4-604B97303A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" t="1675" r="1" b="-1675"/>
          <a:stretch/>
        </p:blipFill>
        <p:spPr bwMode="auto">
          <a:xfrm>
            <a:off x="952901" y="1473738"/>
            <a:ext cx="5675218" cy="4213280"/>
          </a:xfrm>
          <a:prstGeom prst="rect">
            <a:avLst/>
          </a:prstGeom>
          <a:noFill/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86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095EC-C2E3-47F2-A08D-2EBD5153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875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интерфейса</a:t>
            </a:r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71E20C5-D482-459C-AE62-65971D83822A}"/>
              </a:ext>
            </a:extLst>
          </p:cNvPr>
          <p:cNvGrpSpPr/>
          <p:nvPr/>
        </p:nvGrpSpPr>
        <p:grpSpPr>
          <a:xfrm>
            <a:off x="-1019626" y="5995002"/>
            <a:ext cx="4260668" cy="631767"/>
            <a:chOff x="-449948" y="957320"/>
            <a:chExt cx="4260668" cy="631767"/>
          </a:xfrm>
        </p:grpSpPr>
        <p:sp>
          <p:nvSpPr>
            <p:cNvPr id="5" name="Стрелка: вправо 4">
              <a:extLst>
                <a:ext uri="{FF2B5EF4-FFF2-40B4-BE49-F238E27FC236}">
                  <a16:creationId xmlns:a16="http://schemas.microsoft.com/office/drawing/2014/main" id="{73B9C163-312C-4B65-93FC-5585E0487A2E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818EB3-6D95-4D6E-8149-632AB6F98835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Клиент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7883F56-8088-4F08-AA6F-A2F31B342914}"/>
              </a:ext>
            </a:extLst>
          </p:cNvPr>
          <p:cNvGrpSpPr/>
          <p:nvPr/>
        </p:nvGrpSpPr>
        <p:grpSpPr>
          <a:xfrm flipH="1">
            <a:off x="8255013" y="5995002"/>
            <a:ext cx="4260668" cy="631767"/>
            <a:chOff x="-449948" y="957320"/>
            <a:chExt cx="4260668" cy="631767"/>
          </a:xfrm>
        </p:grpSpPr>
        <p:sp>
          <p:nvSpPr>
            <p:cNvPr id="8" name="Стрелка: вправо 7">
              <a:extLst>
                <a:ext uri="{FF2B5EF4-FFF2-40B4-BE49-F238E27FC236}">
                  <a16:creationId xmlns:a16="http://schemas.microsoft.com/office/drawing/2014/main" id="{305272C8-E852-45B0-8266-5957BA40EA88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D6AF3B-62B9-4998-AD00-0E05752E7895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Администратор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42C2013-3072-4068-9DAE-C6D383C03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063" y="2428735"/>
            <a:ext cx="5134692" cy="200052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523AF10-C424-42F1-AEB7-8383D02C63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" t="1124" r="610" b="971"/>
          <a:stretch/>
        </p:blipFill>
        <p:spPr>
          <a:xfrm>
            <a:off x="800872" y="1972733"/>
            <a:ext cx="5134692" cy="3027892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AF9F3F3-C9D6-45B3-9761-0459ABDBF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7" b="92971" l="5978" r="92799">
                        <a14:foregroundMark x1="39538" y1="33024" x2="41576" y2="43236"/>
                        <a14:foregroundMark x1="90353" y1="71618" x2="91440" y2="71618"/>
                        <a14:foregroundMark x1="91984" y1="71353" x2="91984" y2="71353"/>
                        <a14:foregroundMark x1="92120" y1="71353" x2="92799" y2="71883"/>
                        <a14:foregroundMark x1="23234" y1="26525" x2="20924" y2="20292"/>
                        <a14:foregroundMark x1="43071" y1="46817" x2="49457" y2="46817"/>
                        <a14:foregroundMark x1="49457" y1="46817" x2="49457" y2="46419"/>
                        <a14:foregroundMark x1="49457" y1="45623" x2="50272" y2="47613"/>
                        <a14:foregroundMark x1="40625" y1="43103" x2="54076" y2="43369"/>
                        <a14:foregroundMark x1="36413" y1="47745" x2="44022" y2="51592"/>
                        <a14:foregroundMark x1="44022" y1="51592" x2="52174" y2="51857"/>
                        <a14:foregroundMark x1="34239" y1="35411" x2="33560" y2="45491"/>
                        <a14:foregroundMark x1="25543" y1="28515" x2="25679" y2="29178"/>
                        <a14:foregroundMark x1="44022" y1="20557" x2="43750" y2="26923"/>
                        <a14:foregroundMark x1="47418" y1="22944" x2="48234" y2="25332"/>
                        <a14:foregroundMark x1="63587" y1="27586" x2="64538" y2="25597"/>
                        <a14:foregroundMark x1="64674" y1="25464" x2="64810" y2="25199"/>
                        <a14:foregroundMark x1="64810" y1="25066" x2="64810" y2="23475"/>
                        <a14:foregroundMark x1="64674" y1="22944" x2="63451" y2="20424"/>
                        <a14:foregroundMark x1="62092" y1="19761" x2="59918" y2="12997"/>
                        <a14:foregroundMark x1="59918" y1="12997" x2="60326" y2="12467"/>
                        <a14:foregroundMark x1="66440" y1="43369" x2="66440" y2="43369"/>
                        <a14:foregroundMark x1="67935" y1="43369" x2="67935" y2="43369"/>
                        <a14:foregroundMark x1="16033" y1="78912" x2="14402" y2="84218"/>
                        <a14:foregroundMark x1="27717" y1="84748" x2="32201" y2="89920"/>
                        <a14:foregroundMark x1="7473" y1="88196" x2="7473" y2="88727"/>
                        <a14:foregroundMark x1="6114" y1="88329" x2="6114" y2="88329"/>
                        <a14:foregroundMark x1="26495" y1="91910" x2="33696" y2="92971"/>
                        <a14:foregroundMark x1="33696" y1="92971" x2="33967" y2="92838"/>
                        <a14:foregroundMark x1="28125" y1="47745" x2="32880" y2="50796"/>
                        <a14:foregroundMark x1="44837" y1="31830" x2="52038" y2="35942"/>
                        <a14:foregroundMark x1="52038" y1="35942" x2="57473" y2="41379"/>
                        <a14:foregroundMark x1="57473" y1="41379" x2="58560" y2="44032"/>
                        <a14:foregroundMark x1="36005" y1="35411" x2="41712" y2="30902"/>
                        <a14:foregroundMark x1="41712" y1="30902" x2="49457" y2="31963"/>
                        <a14:foregroundMark x1="49457" y1="31963" x2="56114" y2="35809"/>
                        <a14:foregroundMark x1="56114" y1="35809" x2="60190" y2="45093"/>
                        <a14:foregroundMark x1="53261" y1="50796" x2="59375" y2="50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2759" y="4381818"/>
            <a:ext cx="2178776" cy="223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553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095EC-C2E3-47F2-A08D-2EBD5153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875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интерфейса</a:t>
            </a:r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71E20C5-D482-459C-AE62-65971D83822A}"/>
              </a:ext>
            </a:extLst>
          </p:cNvPr>
          <p:cNvGrpSpPr/>
          <p:nvPr/>
        </p:nvGrpSpPr>
        <p:grpSpPr>
          <a:xfrm>
            <a:off x="-1019626" y="5995002"/>
            <a:ext cx="4260668" cy="631767"/>
            <a:chOff x="-449948" y="957320"/>
            <a:chExt cx="4260668" cy="631767"/>
          </a:xfrm>
        </p:grpSpPr>
        <p:sp>
          <p:nvSpPr>
            <p:cNvPr id="5" name="Стрелка: вправо 4">
              <a:extLst>
                <a:ext uri="{FF2B5EF4-FFF2-40B4-BE49-F238E27FC236}">
                  <a16:creationId xmlns:a16="http://schemas.microsoft.com/office/drawing/2014/main" id="{73B9C163-312C-4B65-93FC-5585E0487A2E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818EB3-6D95-4D6E-8149-632AB6F98835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Клиент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CD6C18F-768A-412F-B903-7DE60BBB9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334" y="1676362"/>
            <a:ext cx="4707466" cy="3708476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D9CD025-99DF-41DA-B4AC-C6D57FFB5EDA}"/>
              </a:ext>
            </a:extLst>
          </p:cNvPr>
          <p:cNvGrpSpPr/>
          <p:nvPr/>
        </p:nvGrpSpPr>
        <p:grpSpPr>
          <a:xfrm flipH="1">
            <a:off x="8255013" y="5995002"/>
            <a:ext cx="4260668" cy="631767"/>
            <a:chOff x="-449948" y="957320"/>
            <a:chExt cx="4260668" cy="631767"/>
          </a:xfrm>
        </p:grpSpPr>
        <p:sp>
          <p:nvSpPr>
            <p:cNvPr id="13" name="Стрелка: вправо 12">
              <a:extLst>
                <a:ext uri="{FF2B5EF4-FFF2-40B4-BE49-F238E27FC236}">
                  <a16:creationId xmlns:a16="http://schemas.microsoft.com/office/drawing/2014/main" id="{C179ACD3-F676-4600-A835-B26F4FF9F3B7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B458E4-270A-46DE-904B-6C50D053715C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Администратор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" name="2020_12_12_16_59_42_840x496">
            <a:hlinkClick r:id="" action="ppaction://media"/>
            <a:extLst>
              <a:ext uri="{FF2B5EF4-FFF2-40B4-BE49-F238E27FC236}">
                <a16:creationId xmlns:a16="http://schemas.microsoft.com/office/drawing/2014/main" id="{D6F5EFDD-F460-4302-B69B-CD67E3C808B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879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2050262"/>
            <a:ext cx="5647266" cy="333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96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095EC-C2E3-47F2-A08D-2EBD5153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875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интерфейса</a:t>
            </a:r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71E20C5-D482-459C-AE62-65971D83822A}"/>
              </a:ext>
            </a:extLst>
          </p:cNvPr>
          <p:cNvGrpSpPr/>
          <p:nvPr/>
        </p:nvGrpSpPr>
        <p:grpSpPr>
          <a:xfrm>
            <a:off x="-1019626" y="5995002"/>
            <a:ext cx="4260668" cy="631767"/>
            <a:chOff x="-449948" y="957320"/>
            <a:chExt cx="4260668" cy="631767"/>
          </a:xfrm>
        </p:grpSpPr>
        <p:sp>
          <p:nvSpPr>
            <p:cNvPr id="5" name="Стрелка: вправо 4">
              <a:extLst>
                <a:ext uri="{FF2B5EF4-FFF2-40B4-BE49-F238E27FC236}">
                  <a16:creationId xmlns:a16="http://schemas.microsoft.com/office/drawing/2014/main" id="{73B9C163-312C-4B65-93FC-5585E0487A2E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818EB3-6D95-4D6E-8149-632AB6F98835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Клиент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B764DB6-01BB-4213-9227-9271FACF5287}"/>
              </a:ext>
            </a:extLst>
          </p:cNvPr>
          <p:cNvGrpSpPr/>
          <p:nvPr/>
        </p:nvGrpSpPr>
        <p:grpSpPr>
          <a:xfrm flipH="1">
            <a:off x="8255013" y="5995002"/>
            <a:ext cx="4260668" cy="631767"/>
            <a:chOff x="-449948" y="957320"/>
            <a:chExt cx="4260668" cy="631767"/>
          </a:xfrm>
        </p:grpSpPr>
        <p:sp>
          <p:nvSpPr>
            <p:cNvPr id="13" name="Стрелка: вправо 12">
              <a:extLst>
                <a:ext uri="{FF2B5EF4-FFF2-40B4-BE49-F238E27FC236}">
                  <a16:creationId xmlns:a16="http://schemas.microsoft.com/office/drawing/2014/main" id="{F98FD69E-B192-4C12-9622-6F7A3E351D7A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3121B3-754D-40A9-B714-A35DA1962774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Администратор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Пользователь">
            <a:hlinkClick r:id="" action="ppaction://media"/>
            <a:extLst>
              <a:ext uri="{FF2B5EF4-FFF2-40B4-BE49-F238E27FC236}">
                <a16:creationId xmlns:a16="http://schemas.microsoft.com/office/drawing/2014/main" id="{202BA1CC-1FEE-4C9F-A2A5-F0A881FD9F9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700" end="26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482601"/>
            <a:ext cx="5667374" cy="42998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0D1F2A5-2EDC-4E6F-BB4B-243BD28EE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246" y="2809788"/>
            <a:ext cx="5115639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95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095EC-C2E3-47F2-A08D-2EBD5153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875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интерфейса</a:t>
            </a:r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71E20C5-D482-459C-AE62-65971D83822A}"/>
              </a:ext>
            </a:extLst>
          </p:cNvPr>
          <p:cNvGrpSpPr/>
          <p:nvPr/>
        </p:nvGrpSpPr>
        <p:grpSpPr>
          <a:xfrm>
            <a:off x="-1019626" y="5995002"/>
            <a:ext cx="4260668" cy="631767"/>
            <a:chOff x="-449948" y="957320"/>
            <a:chExt cx="4260668" cy="631767"/>
          </a:xfrm>
        </p:grpSpPr>
        <p:sp>
          <p:nvSpPr>
            <p:cNvPr id="5" name="Стрелка: вправо 4">
              <a:extLst>
                <a:ext uri="{FF2B5EF4-FFF2-40B4-BE49-F238E27FC236}">
                  <a16:creationId xmlns:a16="http://schemas.microsoft.com/office/drawing/2014/main" id="{73B9C163-312C-4B65-93FC-5585E0487A2E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818EB3-6D95-4D6E-8149-632AB6F98835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Клиент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2596781-DD91-474B-9C47-62746FAD2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163" y="2433488"/>
            <a:ext cx="3848637" cy="214342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ADCC6398-9E25-40FA-9C04-C1E7ACDA5E64}"/>
              </a:ext>
            </a:extLst>
          </p:cNvPr>
          <p:cNvGrpSpPr/>
          <p:nvPr/>
        </p:nvGrpSpPr>
        <p:grpSpPr>
          <a:xfrm flipH="1">
            <a:off x="8255013" y="5995002"/>
            <a:ext cx="4260668" cy="631767"/>
            <a:chOff x="-449948" y="957320"/>
            <a:chExt cx="4260668" cy="631767"/>
          </a:xfrm>
        </p:grpSpPr>
        <p:sp>
          <p:nvSpPr>
            <p:cNvPr id="13" name="Стрелка: вправо 12">
              <a:extLst>
                <a:ext uri="{FF2B5EF4-FFF2-40B4-BE49-F238E27FC236}">
                  <a16:creationId xmlns:a16="http://schemas.microsoft.com/office/drawing/2014/main" id="{3087759E-441C-40EC-8ACA-3218EE672724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C093E9-1A4C-4361-B204-B856E2D28B1B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Администратор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84754D3-313A-483B-BC3B-43F4E998B9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" r="503" b="1977"/>
          <a:stretch/>
        </p:blipFill>
        <p:spPr>
          <a:xfrm>
            <a:off x="1030660" y="2105025"/>
            <a:ext cx="6103566" cy="2790825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54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095EC-C2E3-47F2-A08D-2EBD5153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875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интерфейса</a:t>
            </a:r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71E20C5-D482-459C-AE62-65971D83822A}"/>
              </a:ext>
            </a:extLst>
          </p:cNvPr>
          <p:cNvGrpSpPr/>
          <p:nvPr/>
        </p:nvGrpSpPr>
        <p:grpSpPr>
          <a:xfrm>
            <a:off x="-1019626" y="5995002"/>
            <a:ext cx="4260668" cy="631767"/>
            <a:chOff x="-449948" y="957320"/>
            <a:chExt cx="4260668" cy="631767"/>
          </a:xfrm>
        </p:grpSpPr>
        <p:sp>
          <p:nvSpPr>
            <p:cNvPr id="5" name="Стрелка: вправо 4">
              <a:extLst>
                <a:ext uri="{FF2B5EF4-FFF2-40B4-BE49-F238E27FC236}">
                  <a16:creationId xmlns:a16="http://schemas.microsoft.com/office/drawing/2014/main" id="{73B9C163-312C-4B65-93FC-5585E0487A2E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818EB3-6D95-4D6E-8149-632AB6F98835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Клиент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FFE0DB0-9E18-4A3D-BA87-78C200949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333" y="2717953"/>
            <a:ext cx="5503334" cy="1829096"/>
          </a:xfrm>
          <a:prstGeom prst="rect">
            <a:avLst/>
          </a:prstGeom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D626744-E49B-4024-90AF-E2C8F652914A}"/>
              </a:ext>
            </a:extLst>
          </p:cNvPr>
          <p:cNvGrpSpPr/>
          <p:nvPr/>
        </p:nvGrpSpPr>
        <p:grpSpPr>
          <a:xfrm flipH="1">
            <a:off x="8255013" y="5995002"/>
            <a:ext cx="4260668" cy="631767"/>
            <a:chOff x="-449948" y="957320"/>
            <a:chExt cx="4260668" cy="631767"/>
          </a:xfrm>
        </p:grpSpPr>
        <p:sp>
          <p:nvSpPr>
            <p:cNvPr id="15" name="Стрелка: вправо 14">
              <a:extLst>
                <a:ext uri="{FF2B5EF4-FFF2-40B4-BE49-F238E27FC236}">
                  <a16:creationId xmlns:a16="http://schemas.microsoft.com/office/drawing/2014/main" id="{813FA25D-92FA-439A-A525-C6A57B22E4C3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7A0C6E-174D-4088-8C29-8DD6B035163D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Администратор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2020_12_12_16_49_37_1176x1024">
            <a:hlinkClick r:id="" action="ppaction://media"/>
            <a:extLst>
              <a:ext uri="{FF2B5EF4-FFF2-40B4-BE49-F238E27FC236}">
                <a16:creationId xmlns:a16="http://schemas.microsoft.com/office/drawing/2014/main" id="{E90A426E-FCE4-43F6-B67D-50E2DC69049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28" end="78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2244" y="1264964"/>
            <a:ext cx="5317596" cy="463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88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7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095EC-C2E3-47F2-A08D-2EBD5153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875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интерфейса</a:t>
            </a:r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71E20C5-D482-459C-AE62-65971D83822A}"/>
              </a:ext>
            </a:extLst>
          </p:cNvPr>
          <p:cNvGrpSpPr/>
          <p:nvPr/>
        </p:nvGrpSpPr>
        <p:grpSpPr>
          <a:xfrm>
            <a:off x="-1019626" y="5995002"/>
            <a:ext cx="4260668" cy="631767"/>
            <a:chOff x="-449948" y="957320"/>
            <a:chExt cx="4260668" cy="631767"/>
          </a:xfrm>
        </p:grpSpPr>
        <p:sp>
          <p:nvSpPr>
            <p:cNvPr id="5" name="Стрелка: вправо 4">
              <a:extLst>
                <a:ext uri="{FF2B5EF4-FFF2-40B4-BE49-F238E27FC236}">
                  <a16:creationId xmlns:a16="http://schemas.microsoft.com/office/drawing/2014/main" id="{73B9C163-312C-4B65-93FC-5585E0487A2E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818EB3-6D95-4D6E-8149-632AB6F98835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Клиент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7D23238-7AC8-4B91-908F-98CB60675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762"/>
          <a:stretch/>
        </p:blipFill>
        <p:spPr>
          <a:xfrm>
            <a:off x="9377813" y="1705954"/>
            <a:ext cx="2015068" cy="3446092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BCE8FED4-8C91-4AAE-A94E-DAE13DA2AA6B}"/>
              </a:ext>
            </a:extLst>
          </p:cNvPr>
          <p:cNvGrpSpPr/>
          <p:nvPr/>
        </p:nvGrpSpPr>
        <p:grpSpPr>
          <a:xfrm flipH="1">
            <a:off x="8255013" y="5995002"/>
            <a:ext cx="4260668" cy="631767"/>
            <a:chOff x="-449948" y="957320"/>
            <a:chExt cx="4260668" cy="631767"/>
          </a:xfrm>
        </p:grpSpPr>
        <p:sp>
          <p:nvSpPr>
            <p:cNvPr id="14" name="Стрелка: вправо 13">
              <a:extLst>
                <a:ext uri="{FF2B5EF4-FFF2-40B4-BE49-F238E27FC236}">
                  <a16:creationId xmlns:a16="http://schemas.microsoft.com/office/drawing/2014/main" id="{A69D7ABB-FD1E-4B97-B0EE-917B71CE90F1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C15457-719B-40B0-983F-500E2FD22DA2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Администратор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4904E5D-281D-4480-A1EB-97F820184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399"/>
          <a:stretch/>
        </p:blipFill>
        <p:spPr>
          <a:xfrm>
            <a:off x="7154333" y="2515129"/>
            <a:ext cx="2015068" cy="182774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BDA41ED-6585-44D5-9DFB-33A500678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" t="652" b="1"/>
          <a:stretch/>
        </p:blipFill>
        <p:spPr>
          <a:xfrm>
            <a:off x="1533524" y="1638300"/>
            <a:ext cx="4562475" cy="4014760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8288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095EC-C2E3-47F2-A08D-2EBD5153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875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интерфейса</a:t>
            </a:r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71E20C5-D482-459C-AE62-65971D83822A}"/>
              </a:ext>
            </a:extLst>
          </p:cNvPr>
          <p:cNvGrpSpPr/>
          <p:nvPr/>
        </p:nvGrpSpPr>
        <p:grpSpPr>
          <a:xfrm>
            <a:off x="-1019626" y="5995002"/>
            <a:ext cx="4260668" cy="631767"/>
            <a:chOff x="-449948" y="957320"/>
            <a:chExt cx="4260668" cy="631767"/>
          </a:xfrm>
        </p:grpSpPr>
        <p:sp>
          <p:nvSpPr>
            <p:cNvPr id="5" name="Стрелка: вправо 4">
              <a:extLst>
                <a:ext uri="{FF2B5EF4-FFF2-40B4-BE49-F238E27FC236}">
                  <a16:creationId xmlns:a16="http://schemas.microsoft.com/office/drawing/2014/main" id="{73B9C163-312C-4B65-93FC-5585E0487A2E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818EB3-6D95-4D6E-8149-632AB6F98835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Клиент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562217F-B11E-4608-99D8-06DC49C2A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652" y="2201634"/>
            <a:ext cx="4782217" cy="3267531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AD9ACDC0-5D41-4F54-96EA-5B6452CD7918}"/>
              </a:ext>
            </a:extLst>
          </p:cNvPr>
          <p:cNvGrpSpPr/>
          <p:nvPr/>
        </p:nvGrpSpPr>
        <p:grpSpPr>
          <a:xfrm flipH="1">
            <a:off x="8255013" y="5995002"/>
            <a:ext cx="4260668" cy="631767"/>
            <a:chOff x="-449948" y="957320"/>
            <a:chExt cx="4260668" cy="631767"/>
          </a:xfrm>
        </p:grpSpPr>
        <p:sp>
          <p:nvSpPr>
            <p:cNvPr id="13" name="Стрелка: вправо 12">
              <a:extLst>
                <a:ext uri="{FF2B5EF4-FFF2-40B4-BE49-F238E27FC236}">
                  <a16:creationId xmlns:a16="http://schemas.microsoft.com/office/drawing/2014/main" id="{94EE8528-BFD5-4AA4-8EC0-BF7926515E0A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83A15A-54A2-4C2E-858D-0098F91A290B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Администратор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" name="2020_12_12_16_49_37_1176x1024">
            <a:hlinkClick r:id="" action="ppaction://media"/>
            <a:extLst>
              <a:ext uri="{FF2B5EF4-FFF2-40B4-BE49-F238E27FC236}">
                <a16:creationId xmlns:a16="http://schemas.microsoft.com/office/drawing/2014/main" id="{FA2CF897-FC8E-4B9C-A977-F20F92CE67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4457" y="1244141"/>
            <a:ext cx="5317596" cy="463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49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095EC-C2E3-47F2-A08D-2EBD5153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875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интерфейса</a:t>
            </a:r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71E20C5-D482-459C-AE62-65971D83822A}"/>
              </a:ext>
            </a:extLst>
          </p:cNvPr>
          <p:cNvGrpSpPr/>
          <p:nvPr/>
        </p:nvGrpSpPr>
        <p:grpSpPr>
          <a:xfrm>
            <a:off x="-1019626" y="5995002"/>
            <a:ext cx="4260668" cy="631767"/>
            <a:chOff x="-449948" y="957320"/>
            <a:chExt cx="4260668" cy="631767"/>
          </a:xfrm>
        </p:grpSpPr>
        <p:sp>
          <p:nvSpPr>
            <p:cNvPr id="5" name="Стрелка: вправо 4">
              <a:extLst>
                <a:ext uri="{FF2B5EF4-FFF2-40B4-BE49-F238E27FC236}">
                  <a16:creationId xmlns:a16="http://schemas.microsoft.com/office/drawing/2014/main" id="{73B9C163-312C-4B65-93FC-5585E0487A2E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818EB3-6D95-4D6E-8149-632AB6F98835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Клиент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F6708EF-8B17-4069-A218-15B0F50AD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396" y="2957446"/>
            <a:ext cx="4496427" cy="943107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EFC93B5F-AC27-4B2A-9DA6-13096603E85D}"/>
              </a:ext>
            </a:extLst>
          </p:cNvPr>
          <p:cNvGrpSpPr/>
          <p:nvPr/>
        </p:nvGrpSpPr>
        <p:grpSpPr>
          <a:xfrm flipH="1">
            <a:off x="8076111" y="5995002"/>
            <a:ext cx="4260668" cy="631767"/>
            <a:chOff x="-449948" y="957320"/>
            <a:chExt cx="4260668" cy="631767"/>
          </a:xfrm>
        </p:grpSpPr>
        <p:sp>
          <p:nvSpPr>
            <p:cNvPr id="13" name="Стрелка: вправо 12">
              <a:extLst>
                <a:ext uri="{FF2B5EF4-FFF2-40B4-BE49-F238E27FC236}">
                  <a16:creationId xmlns:a16="http://schemas.microsoft.com/office/drawing/2014/main" id="{F9F33500-AE84-4007-8160-027342E65B8D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950B5C-3E11-4FD4-858B-15E006685624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Администратор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" name="2020_12_12_16_46_20_1176x1024">
            <a:hlinkClick r:id="" action="ppaction://media"/>
            <a:extLst>
              <a:ext uri="{FF2B5EF4-FFF2-40B4-BE49-F238E27FC236}">
                <a16:creationId xmlns:a16="http://schemas.microsoft.com/office/drawing/2014/main" id="{ADC22895-9500-4A33-ACEA-73319AF587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017" y="1270000"/>
            <a:ext cx="5080532" cy="4424088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66332F8-452A-49FA-BFBA-A0DE303DB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89" b="93111" l="10000" r="90000">
                        <a14:foregroundMark x1="47444" y1="33444" x2="47333" y2="58444"/>
                        <a14:foregroundMark x1="73778" y1="33667" x2="65000" y2="33778"/>
                        <a14:foregroundMark x1="57556" y1="33000" x2="57444" y2="39000"/>
                        <a14:foregroundMark x1="46000" y1="38667" x2="37111" y2="40333"/>
                        <a14:foregroundMark x1="65556" y1="57444" x2="68556" y2="65889"/>
                        <a14:foregroundMark x1="68556" y1="65889" x2="62333" y2="69778"/>
                        <a14:foregroundMark x1="62333" y1="69778" x2="34111" y2="59111"/>
                        <a14:foregroundMark x1="34111" y1="59111" x2="31000" y2="51556"/>
                        <a14:foregroundMark x1="31000" y1="51556" x2="31778" y2="50000"/>
                        <a14:foregroundMark x1="43333" y1="43889" x2="65444" y2="57333"/>
                        <a14:foregroundMark x1="65444" y1="57333" x2="62778" y2="67889"/>
                        <a14:foregroundMark x1="62778" y1="67889" x2="60667" y2="70778"/>
                        <a14:foregroundMark x1="64556" y1="89444" x2="54556" y2="91111"/>
                        <a14:foregroundMark x1="54556" y1="91111" x2="54556" y2="91111"/>
                        <a14:foregroundMark x1="52556" y1="93222" x2="38444" y2="91111"/>
                        <a14:foregroundMark x1="47444" y1="5889" x2="47000" y2="13444"/>
                        <a14:foregroundMark x1="42667" y1="8444" x2="40222" y2="15222"/>
                        <a14:foregroundMark x1="67444" y1="51556" x2="62778" y2="54778"/>
                        <a14:foregroundMark x1="67444" y1="53222" x2="74778" y2="52222"/>
                        <a14:foregroundMark x1="74778" y1="52222" x2="75667" y2="52333"/>
                        <a14:foregroundMark x1="75667" y1="52333" x2="75667" y2="52333"/>
                        <a14:foregroundMark x1="54667" y1="42778" x2="51889" y2="41889"/>
                        <a14:foregroundMark x1="48889" y1="41556" x2="48444" y2="41556"/>
                        <a14:foregroundMark x1="68889" y1="41778" x2="61778" y2="41778"/>
                        <a14:foregroundMark x1="62778" y1="28667" x2="58333" y2="27778"/>
                        <a14:foregroundMark x1="53222" y1="26667" x2="48000" y2="29111"/>
                        <a14:foregroundMark x1="44111" y1="29889" x2="38333" y2="35556"/>
                        <a14:foregroundMark x1="27333" y1="52778" x2="26889" y2="60889"/>
                        <a14:foregroundMark x1="77333" y1="71556" x2="74222" y2="74444"/>
                        <a14:foregroundMark x1="66667" y1="76222" x2="60667" y2="78556"/>
                        <a14:foregroundMark x1="81111" y1="79667" x2="80000" y2="79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58890" y="4323058"/>
            <a:ext cx="2087218" cy="208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22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8CB5D2D-35CB-4A73-8A7F-BFC2D8478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6" b="98057" l="9975" r="89994">
                        <a14:foregroundMark x1="21976" y1="27407" x2="55299" y2="11867"/>
                        <a14:foregroundMark x1="55299" y1="11867" x2="62531" y2="12796"/>
                        <a14:foregroundMark x1="62531" y1="12796" x2="68204" y2="19130"/>
                        <a14:foregroundMark x1="68204" y1="19130" x2="87500" y2="71199"/>
                        <a14:foregroundMark x1="87500" y1="71199" x2="89443" y2="88866"/>
                        <a14:foregroundMark x1="52177" y1="90516" x2="50810" y2="89443"/>
                        <a14:foregroundMark x1="50810" y1="89443" x2="31577" y2="85938"/>
                        <a14:foregroundMark x1="31577" y1="85938" x2="20012" y2="75042"/>
                        <a14:foregroundMark x1="20012" y1="75042" x2="16022" y2="58150"/>
                        <a14:foregroundMark x1="16022" y1="58150" x2="15773" y2="34164"/>
                        <a14:foregroundMark x1="15773" y1="34164" x2="22101" y2="27407"/>
                        <a14:backgroundMark x1="26901" y1="90372" x2="32357" y2="89992"/>
                        <a14:backgroundMark x1="32357" y1="89992" x2="80736" y2="92779"/>
                        <a14:backgroundMark x1="80736" y1="92779" x2="85941" y2="92230"/>
                        <a14:backgroundMark x1="85941" y1="92230" x2="90150" y2="96833"/>
                        <a14:backgroundMark x1="90150" y1="96833" x2="36721" y2="98944"/>
                        <a14:backgroundMark x1="36721" y1="98944" x2="31640" y2="97424"/>
                        <a14:backgroundMark x1="31640" y1="97424" x2="26964" y2="93201"/>
                        <a14:backgroundMark x1="26964" y1="93201" x2="26496" y2="90541"/>
                        <a14:backgroundMark x1="52338" y1="92019" x2="57887" y2="93623"/>
                        <a14:backgroundMark x1="57887" y1="93623" x2="54208" y2="98606"/>
                        <a14:backgroundMark x1="54208" y1="98606" x2="57918" y2="94426"/>
                        <a14:backgroundMark x1="55611" y1="93708" x2="60754" y2="96284"/>
                        <a14:backgroundMark x1="60754" y1="96284" x2="56702" y2="95355"/>
                        <a14:backgroundMark x1="60256" y1="96664" x2="61471" y2="97973"/>
                        <a14:backgroundMark x1="73254" y1="96833" x2="79021" y2="96833"/>
                        <a14:backgroundMark x1="79021" y1="96833" x2="84445" y2="95270"/>
                        <a14:backgroundMark x1="84445" y1="95270" x2="88965" y2="91639"/>
                        <a14:backgroundMark x1="88965" y1="91639" x2="84102" y2="89443"/>
                        <a14:backgroundMark x1="84102" y1="89443" x2="73909" y2="96199"/>
                        <a14:backgroundMark x1="73909" y1="96199" x2="78834" y2="99620"/>
                        <a14:backgroundMark x1="78834" y1="99620" x2="89651" y2="99831"/>
                        <a14:backgroundMark x1="89651" y1="99831" x2="92176" y2="93497"/>
                        <a14:backgroundMark x1="92176" y1="93497" x2="88591" y2="87880"/>
                        <a14:backgroundMark x1="88591" y1="87880" x2="83479" y2="88345"/>
                        <a14:backgroundMark x1="83479" y1="88345" x2="73660" y2="96157"/>
                        <a14:backgroundMark x1="73660" y1="96157" x2="82824" y2="99831"/>
                        <a14:backgroundMark x1="82824" y1="99831" x2="85941" y2="99620"/>
                        <a14:backgroundMark x1="75156" y1="96833" x2="80642" y2="99071"/>
                        <a14:backgroundMark x1="80642" y1="99071" x2="91272" y2="94932"/>
                        <a14:backgroundMark x1="91272" y1="94932" x2="88186" y2="88767"/>
                        <a14:backgroundMark x1="88186" y1="88767" x2="78273" y2="95988"/>
                        <a14:backgroundMark x1="78273" y1="95988" x2="83042" y2="98902"/>
                        <a14:backgroundMark x1="83042" y1="98902" x2="88404" y2="98902"/>
                        <a14:backgroundMark x1="88404" y1="98902" x2="91552" y2="92948"/>
                        <a14:backgroundMark x1="91552" y1="92948" x2="91552" y2="92399"/>
                        <a14:backgroundMark x1="89495" y1="89992" x2="88155" y2="96833"/>
                        <a14:backgroundMark x1="88155" y1="96833" x2="75842" y2="98142"/>
                        <a14:backgroundMark x1="87999" y1="97593" x2="84850" y2="98353"/>
                        <a14:backgroundMark x1="76122" y1="98142" x2="74345" y2="981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0"/>
            <a:ext cx="9290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2601EE-974E-43B6-8479-AD403721F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CEC113-035F-40D1-824E-63304F47F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Необходимо разработать приложение, которое будет хранить меню столовой на каждый день, а именно иметь данные о каждом блюде: название, состав, цена, вес. Также должна быть разработана реализация таких возможностей, как: выбор блюд и расчет итоговой стоимости выбранного заказа, использование карт постоянных покупателей и скидок. В том числе в конце месяца должен быть сформирован отчет об остатках продуктов на складе.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4544DD63-9A7E-4A37-9692-62294A44248D}"/>
              </a:ext>
            </a:extLst>
          </p:cNvPr>
          <p:cNvGrpSpPr/>
          <p:nvPr/>
        </p:nvGrpSpPr>
        <p:grpSpPr>
          <a:xfrm>
            <a:off x="-3889832" y="957320"/>
            <a:ext cx="4260668" cy="631767"/>
            <a:chOff x="-449948" y="957320"/>
            <a:chExt cx="4260668" cy="631767"/>
          </a:xfrm>
        </p:grpSpPr>
        <p:sp>
          <p:nvSpPr>
            <p:cNvPr id="14" name="Стрелка: вправо 13">
              <a:extLst>
                <a:ext uri="{FF2B5EF4-FFF2-40B4-BE49-F238E27FC236}">
                  <a16:creationId xmlns:a16="http://schemas.microsoft.com/office/drawing/2014/main" id="{44B3B7FA-6015-48DC-AB82-2A4FB9283D09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A2F2BA-ADF9-4E08-B744-8B7CDA593AFC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Клиент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FA945EE-462A-4613-800F-ED1A1EE537A0}"/>
              </a:ext>
            </a:extLst>
          </p:cNvPr>
          <p:cNvGrpSpPr/>
          <p:nvPr/>
        </p:nvGrpSpPr>
        <p:grpSpPr>
          <a:xfrm flipH="1">
            <a:off x="11829146" y="957320"/>
            <a:ext cx="4260668" cy="631767"/>
            <a:chOff x="-449948" y="957320"/>
            <a:chExt cx="4260668" cy="631767"/>
          </a:xfrm>
        </p:grpSpPr>
        <p:sp>
          <p:nvSpPr>
            <p:cNvPr id="17" name="Стрелка: вправо 16">
              <a:extLst>
                <a:ext uri="{FF2B5EF4-FFF2-40B4-BE49-F238E27FC236}">
                  <a16:creationId xmlns:a16="http://schemas.microsoft.com/office/drawing/2014/main" id="{45908122-BB9C-4BE5-A9F6-6D832D96DDF7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9CB49A-71E4-480B-ABB6-9AA026017435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Администратор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38563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095EC-C2E3-47F2-A08D-2EBD5153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875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интерфейса</a:t>
            </a:r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71E20C5-D482-459C-AE62-65971D83822A}"/>
              </a:ext>
            </a:extLst>
          </p:cNvPr>
          <p:cNvGrpSpPr/>
          <p:nvPr/>
        </p:nvGrpSpPr>
        <p:grpSpPr>
          <a:xfrm>
            <a:off x="-1019626" y="5995002"/>
            <a:ext cx="4260668" cy="631767"/>
            <a:chOff x="-449948" y="957320"/>
            <a:chExt cx="4260668" cy="631767"/>
          </a:xfrm>
        </p:grpSpPr>
        <p:sp>
          <p:nvSpPr>
            <p:cNvPr id="5" name="Стрелка: вправо 4">
              <a:extLst>
                <a:ext uri="{FF2B5EF4-FFF2-40B4-BE49-F238E27FC236}">
                  <a16:creationId xmlns:a16="http://schemas.microsoft.com/office/drawing/2014/main" id="{73B9C163-312C-4B65-93FC-5585E0487A2E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818EB3-6D95-4D6E-8149-632AB6F98835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Клиент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2B6B79C-089E-4C4B-9D0A-F1158BE40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800" y="1340586"/>
            <a:ext cx="3358575" cy="4534077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AEFA68C2-2A8B-48A1-A2D3-AAEAA717232D}"/>
              </a:ext>
            </a:extLst>
          </p:cNvPr>
          <p:cNvGrpSpPr/>
          <p:nvPr/>
        </p:nvGrpSpPr>
        <p:grpSpPr>
          <a:xfrm flipH="1">
            <a:off x="8255013" y="5995002"/>
            <a:ext cx="4260668" cy="631767"/>
            <a:chOff x="-449948" y="957320"/>
            <a:chExt cx="4260668" cy="631767"/>
          </a:xfrm>
        </p:grpSpPr>
        <p:sp>
          <p:nvSpPr>
            <p:cNvPr id="13" name="Стрелка: вправо 12">
              <a:extLst>
                <a:ext uri="{FF2B5EF4-FFF2-40B4-BE49-F238E27FC236}">
                  <a16:creationId xmlns:a16="http://schemas.microsoft.com/office/drawing/2014/main" id="{0EC727C4-90BE-46C2-A9E6-F82CC8046B3B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793EA8-06EF-434E-9A32-044C4D85FCBF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Администратор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" name="2020_12_12_16_49_37_1176x1024">
            <a:hlinkClick r:id="" action="ppaction://media"/>
            <a:extLst>
              <a:ext uri="{FF2B5EF4-FFF2-40B4-BE49-F238E27FC236}">
                <a16:creationId xmlns:a16="http://schemas.microsoft.com/office/drawing/2014/main" id="{F3674E1C-C8D9-4369-B8B6-A530BA5BA9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4457" y="1244141"/>
            <a:ext cx="5317596" cy="463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46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095EC-C2E3-47F2-A08D-2EBD5153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875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интерфейса</a:t>
            </a:r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71E20C5-D482-459C-AE62-65971D83822A}"/>
              </a:ext>
            </a:extLst>
          </p:cNvPr>
          <p:cNvGrpSpPr/>
          <p:nvPr/>
        </p:nvGrpSpPr>
        <p:grpSpPr>
          <a:xfrm>
            <a:off x="-1019626" y="5995002"/>
            <a:ext cx="4260668" cy="631767"/>
            <a:chOff x="-449948" y="957320"/>
            <a:chExt cx="4260668" cy="631767"/>
          </a:xfrm>
        </p:grpSpPr>
        <p:sp>
          <p:nvSpPr>
            <p:cNvPr id="5" name="Стрелка: вправо 4">
              <a:extLst>
                <a:ext uri="{FF2B5EF4-FFF2-40B4-BE49-F238E27FC236}">
                  <a16:creationId xmlns:a16="http://schemas.microsoft.com/office/drawing/2014/main" id="{73B9C163-312C-4B65-93FC-5585E0487A2E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818EB3-6D95-4D6E-8149-632AB6F98835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Клиент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12F9E11-81AE-4C8F-9569-8F06CDEF2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869" y="2414446"/>
            <a:ext cx="4810796" cy="2029108"/>
          </a:xfrm>
          <a:prstGeom prst="rect">
            <a:avLst/>
          </a:prstGeom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D092975B-457C-424D-8172-6754027CD21D}"/>
              </a:ext>
            </a:extLst>
          </p:cNvPr>
          <p:cNvGrpSpPr/>
          <p:nvPr/>
        </p:nvGrpSpPr>
        <p:grpSpPr>
          <a:xfrm flipH="1">
            <a:off x="8255013" y="5995002"/>
            <a:ext cx="4260668" cy="631767"/>
            <a:chOff x="-449948" y="957320"/>
            <a:chExt cx="4260668" cy="631767"/>
          </a:xfrm>
        </p:grpSpPr>
        <p:sp>
          <p:nvSpPr>
            <p:cNvPr id="15" name="Стрелка: вправо 14">
              <a:extLst>
                <a:ext uri="{FF2B5EF4-FFF2-40B4-BE49-F238E27FC236}">
                  <a16:creationId xmlns:a16="http://schemas.microsoft.com/office/drawing/2014/main" id="{EC913C76-9585-41F8-AD82-2F04BA41FCD7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B78C95-FA50-4F40-B7AF-287C288F48CD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Администратор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2020_12_12_16_42_15_1176x1024">
            <a:hlinkClick r:id="" action="ppaction://media"/>
            <a:extLst>
              <a:ext uri="{FF2B5EF4-FFF2-40B4-BE49-F238E27FC236}">
                <a16:creationId xmlns:a16="http://schemas.microsoft.com/office/drawing/2014/main" id="{71B998B9-CD81-45CF-9122-5AFB67C280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5333" y="1340586"/>
            <a:ext cx="5065726" cy="4411196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3377195-5ADA-4789-9B40-1D96E1F677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7109">
                        <a14:foregroundMark x1="18828" y1="34792" x2="20156" y2="35677"/>
                        <a14:foregroundMark x1="41486" y1="70568" x2="44406" y2="70554"/>
                        <a14:foregroundMark x1="83109" y1="70342" x2="86270" y2="71860"/>
                        <a14:foregroundMark x1="79405" y1="68563" x2="80952" y2="69306"/>
                        <a14:foregroundMark x1="95234" y1="68490" x2="97109" y2="73073"/>
                        <a14:foregroundMark x1="68438" y1="41719" x2="68672" y2="42708"/>
                        <a14:foregroundMark x1="60703" y1="67292" x2="47344" y2="69740"/>
                        <a14:foregroundMark x1="50625" y1="69844" x2="50625" y2="69844"/>
                        <a14:foregroundMark x1="55781" y1="69010" x2="51016" y2="69948"/>
                        <a14:foregroundMark x1="47734" y1="70313" x2="58295" y2="68770"/>
                        <a14:foregroundMark x1="36719" y1="69844" x2="36797" y2="69219"/>
                        <a14:backgroundMark x1="74219" y1="67240" x2="74219" y2="70260"/>
                        <a14:backgroundMark x1="89219" y1="62240" x2="70313" y2="82188"/>
                        <a14:backgroundMark x1="85938" y1="64167" x2="88750" y2="77083"/>
                        <a14:backgroundMark x1="88750" y1="77083" x2="75625" y2="70156"/>
                        <a14:backgroundMark x1="75625" y1="70156" x2="88438" y2="63021"/>
                        <a14:backgroundMark x1="88438" y1="63021" x2="80000" y2="72083"/>
                        <a14:backgroundMark x1="80000" y1="72083" x2="67344" y2="73958"/>
                        <a14:backgroundMark x1="77109" y1="64427" x2="78438" y2="67448"/>
                        <a14:backgroundMark x1="76484" y1="68073" x2="81406" y2="72031"/>
                        <a14:backgroundMark x1="51797" y1="71302" x2="46875" y2="71771"/>
                        <a14:backgroundMark x1="56168" y1="69794" x2="54297" y2="70573"/>
                        <a14:backgroundMark x1="64297" y1="66406" x2="62633" y2="67099"/>
                        <a14:backgroundMark x1="60173" y1="69174" x2="59375" y2="69479"/>
                        <a14:backgroundMark x1="63594" y1="67865" x2="61231" y2="68769"/>
                        <a14:backgroundMark x1="47253" y1="70885" x2="42969" y2="71667"/>
                        <a14:backgroundMark x1="53516" y1="70729" x2="53516" y2="70729"/>
                        <a14:backgroundMark x1="55078" y1="70260" x2="53984" y2="70677"/>
                        <a14:backgroundMark x1="51406" y1="71406" x2="55078" y2="70417"/>
                        <a14:backgroundMark x1="63203" y1="67813" x2="58984" y2="70052"/>
                        <a14:backgroundMark x1="61016" y1="68698" x2="59141" y2="69375"/>
                        <a14:backgroundMark x1="43984" y1="71927" x2="37813" y2="71198"/>
                        <a14:backgroundMark x1="41328" y1="71042" x2="40625" y2="71042"/>
                        <a14:backgroundMark x1="40234" y1="71042" x2="39453" y2="70885"/>
                        <a14:backgroundMark x1="39375" y1="70885" x2="39375" y2="70885"/>
                        <a14:backgroundMark x1="29375" y1="67656" x2="31563" y2="69115"/>
                        <a14:backgroundMark x1="29922" y1="68333" x2="40547" y2="71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84" t="28554" r="23668" b="27126"/>
          <a:stretch/>
        </p:blipFill>
        <p:spPr bwMode="auto">
          <a:xfrm flipH="1">
            <a:off x="10710081" y="4752542"/>
            <a:ext cx="1543168" cy="154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0EBFE46-A506-4F99-9637-5236B6F7E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7109">
                        <a14:foregroundMark x1="18828" y1="34792" x2="20156" y2="35677"/>
                        <a14:foregroundMark x1="31250" y1="68542" x2="31250" y2="68542"/>
                        <a14:foregroundMark x1="30547" y1="68125" x2="40469" y2="70573"/>
                        <a14:foregroundMark x1="40469" y1="70573" x2="51172" y2="70521"/>
                        <a14:foregroundMark x1="51172" y1="70521" x2="60547" y2="67969"/>
                        <a14:foregroundMark x1="29453" y1="67604" x2="38828" y2="70885"/>
                        <a14:foregroundMark x1="38828" y1="70885" x2="50000" y2="71615"/>
                        <a14:foregroundMark x1="50000" y1="71615" x2="60625" y2="69375"/>
                        <a14:foregroundMark x1="60625" y1="69375" x2="63750" y2="66198"/>
                        <a14:foregroundMark x1="77734" y1="67760" x2="86953" y2="72188"/>
                        <a14:foregroundMark x1="86953" y1="72188" x2="88516" y2="72344"/>
                        <a14:foregroundMark x1="95234" y1="68490" x2="97109" y2="73073"/>
                        <a14:foregroundMark x1="68438" y1="41719" x2="68672" y2="42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215" t="61048" b="21368"/>
          <a:stretch/>
        </p:blipFill>
        <p:spPr bwMode="auto">
          <a:xfrm flipH="1">
            <a:off x="0" y="5359908"/>
            <a:ext cx="1000664" cy="80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796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095EC-C2E3-47F2-A08D-2EBD5153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875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интерфейса</a:t>
            </a:r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71E20C5-D482-459C-AE62-65971D83822A}"/>
              </a:ext>
            </a:extLst>
          </p:cNvPr>
          <p:cNvGrpSpPr/>
          <p:nvPr/>
        </p:nvGrpSpPr>
        <p:grpSpPr>
          <a:xfrm>
            <a:off x="-1019626" y="5995002"/>
            <a:ext cx="4260668" cy="631767"/>
            <a:chOff x="-449948" y="957320"/>
            <a:chExt cx="4260668" cy="631767"/>
          </a:xfrm>
        </p:grpSpPr>
        <p:sp>
          <p:nvSpPr>
            <p:cNvPr id="5" name="Стрелка: вправо 4">
              <a:extLst>
                <a:ext uri="{FF2B5EF4-FFF2-40B4-BE49-F238E27FC236}">
                  <a16:creationId xmlns:a16="http://schemas.microsoft.com/office/drawing/2014/main" id="{73B9C163-312C-4B65-93FC-5585E0487A2E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818EB3-6D95-4D6E-8149-632AB6F98835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Клиент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3BA63A5-5AA0-43D9-97FD-5FE0291AA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25" y="2915658"/>
            <a:ext cx="5892798" cy="1687084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F398FFFE-F243-47CE-A479-3EBD1E1D6031}"/>
              </a:ext>
            </a:extLst>
          </p:cNvPr>
          <p:cNvGrpSpPr/>
          <p:nvPr/>
        </p:nvGrpSpPr>
        <p:grpSpPr>
          <a:xfrm flipH="1">
            <a:off x="8255013" y="5995002"/>
            <a:ext cx="4260668" cy="631767"/>
            <a:chOff x="-449948" y="957320"/>
            <a:chExt cx="4260668" cy="631767"/>
          </a:xfrm>
        </p:grpSpPr>
        <p:sp>
          <p:nvSpPr>
            <p:cNvPr id="12" name="Стрелка: вправо 11">
              <a:extLst>
                <a:ext uri="{FF2B5EF4-FFF2-40B4-BE49-F238E27FC236}">
                  <a16:creationId xmlns:a16="http://schemas.microsoft.com/office/drawing/2014/main" id="{3AEFBF67-C8BB-4F43-AE30-1893208EAB7F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4487D4-62B3-43A7-9D90-F06BD404F9C6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Администратор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2020_12_12_16_43_54_1176x1024">
            <a:hlinkClick r:id="" action="ppaction://media"/>
            <a:extLst>
              <a:ext uri="{FF2B5EF4-FFF2-40B4-BE49-F238E27FC236}">
                <a16:creationId xmlns:a16="http://schemas.microsoft.com/office/drawing/2014/main" id="{1735B0FA-CA34-439F-9792-344F26474F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1657306"/>
            <a:ext cx="4536546" cy="395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28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095EC-C2E3-47F2-A08D-2EBD5153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875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интерфейса</a:t>
            </a:r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71E20C5-D482-459C-AE62-65971D83822A}"/>
              </a:ext>
            </a:extLst>
          </p:cNvPr>
          <p:cNvGrpSpPr/>
          <p:nvPr/>
        </p:nvGrpSpPr>
        <p:grpSpPr>
          <a:xfrm>
            <a:off x="-1019626" y="5995002"/>
            <a:ext cx="4260668" cy="631767"/>
            <a:chOff x="-449948" y="957320"/>
            <a:chExt cx="4260668" cy="631767"/>
          </a:xfrm>
        </p:grpSpPr>
        <p:sp>
          <p:nvSpPr>
            <p:cNvPr id="5" name="Стрелка: вправо 4">
              <a:extLst>
                <a:ext uri="{FF2B5EF4-FFF2-40B4-BE49-F238E27FC236}">
                  <a16:creationId xmlns:a16="http://schemas.microsoft.com/office/drawing/2014/main" id="{73B9C163-312C-4B65-93FC-5585E0487A2E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818EB3-6D95-4D6E-8149-632AB6F98835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Клиент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F1D0C86-137F-4C45-8561-AFA3D0358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985" y="2091267"/>
            <a:ext cx="6095896" cy="2675466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2DCDE59-BEB3-4829-A1ED-A19F8121F074}"/>
              </a:ext>
            </a:extLst>
          </p:cNvPr>
          <p:cNvGrpSpPr/>
          <p:nvPr/>
        </p:nvGrpSpPr>
        <p:grpSpPr>
          <a:xfrm flipH="1">
            <a:off x="8255013" y="5995002"/>
            <a:ext cx="4260668" cy="631767"/>
            <a:chOff x="-449948" y="957320"/>
            <a:chExt cx="4260668" cy="631767"/>
          </a:xfrm>
        </p:grpSpPr>
        <p:sp>
          <p:nvSpPr>
            <p:cNvPr id="13" name="Стрелка: вправо 12">
              <a:extLst>
                <a:ext uri="{FF2B5EF4-FFF2-40B4-BE49-F238E27FC236}">
                  <a16:creationId xmlns:a16="http://schemas.microsoft.com/office/drawing/2014/main" id="{05967250-639B-462D-80A4-5DD926716606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BCBD21-B403-42F8-B16D-F983B4323BBD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Администратор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" name="2020_12_12_16_47_16_1176x1024">
            <a:hlinkClick r:id="" action="ppaction://media"/>
            <a:extLst>
              <a:ext uri="{FF2B5EF4-FFF2-40B4-BE49-F238E27FC236}">
                <a16:creationId xmlns:a16="http://schemas.microsoft.com/office/drawing/2014/main" id="{07FE7941-6306-48FF-B8D9-FBBD270000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3374" y="1253821"/>
            <a:ext cx="4995862" cy="435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24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F563E3-7740-4667-8410-CDACF3FD6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D2644E-5B11-4295-8D7C-B451F8D82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	</a:t>
            </a:r>
            <a:r>
              <a:rPr lang="ru-RU" sz="20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В соответствии с заданием на курсовом проектирование было разработано приложение для клиента столовой.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данной работе были решены все поставленные во введении задачи, начиная со знакомства с предметной областью и заканчивая разработкой приложения.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Поэтому, можно сделать вывод, что задание на курсовое проектирование выполнено в полном объёме.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33659B4-B2DA-4C89-BEDD-CBD8AEDAB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10" b="92214" l="3158" r="92982">
                        <a14:foregroundMark x1="41871" y1="21691" x2="29357" y2="40712"/>
                        <a14:foregroundMark x1="9240" y1="57953" x2="6550" y2="64627"/>
                        <a14:foregroundMark x1="6550" y1="64627" x2="10994" y2="70189"/>
                        <a14:foregroundMark x1="26784" y1="89544" x2="49708" y2="92214"/>
                        <a14:foregroundMark x1="49708" y1="92214" x2="69591" y2="88654"/>
                        <a14:foregroundMark x1="90058" y1="46830" x2="92982" y2="53504"/>
                        <a14:foregroundMark x1="92982" y1="53504" x2="92515" y2="67631"/>
                        <a14:foregroundMark x1="92515" y1="67631" x2="90292" y2="70412"/>
                        <a14:foregroundMark x1="6550" y1="50056" x2="3158" y2="43159"/>
                        <a14:foregroundMark x1="3158" y1="43159" x2="6667" y2="33370"/>
                        <a14:foregroundMark x1="35906" y1="10122" x2="35906" y2="10122"/>
                        <a14:foregroundMark x1="35906" y1="10345" x2="39649" y2="9121"/>
                        <a14:foregroundMark x1="92749" y1="25695" x2="92982" y2="26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270" y="4140867"/>
            <a:ext cx="2370552" cy="249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54D293D-7F44-4D49-BB7C-062EA5D7F64A}"/>
              </a:ext>
            </a:extLst>
          </p:cNvPr>
          <p:cNvGrpSpPr/>
          <p:nvPr/>
        </p:nvGrpSpPr>
        <p:grpSpPr>
          <a:xfrm>
            <a:off x="-3842332" y="5995002"/>
            <a:ext cx="4260668" cy="631767"/>
            <a:chOff x="-449948" y="957320"/>
            <a:chExt cx="4260668" cy="631767"/>
          </a:xfrm>
        </p:grpSpPr>
        <p:sp>
          <p:nvSpPr>
            <p:cNvPr id="6" name="Стрелка: вправо 5">
              <a:extLst>
                <a:ext uri="{FF2B5EF4-FFF2-40B4-BE49-F238E27FC236}">
                  <a16:creationId xmlns:a16="http://schemas.microsoft.com/office/drawing/2014/main" id="{14684876-9103-423B-BC1D-5133B16060B1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E32BE6-9F0D-42F3-953D-0BB271569390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Клиент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2C978626-E7EF-4C34-ADD8-80EBE646B4D5}"/>
              </a:ext>
            </a:extLst>
          </p:cNvPr>
          <p:cNvGrpSpPr/>
          <p:nvPr/>
        </p:nvGrpSpPr>
        <p:grpSpPr>
          <a:xfrm flipH="1">
            <a:off x="11813217" y="5995002"/>
            <a:ext cx="4260668" cy="631767"/>
            <a:chOff x="-449948" y="957320"/>
            <a:chExt cx="4260668" cy="631767"/>
          </a:xfrm>
        </p:grpSpPr>
        <p:sp>
          <p:nvSpPr>
            <p:cNvPr id="9" name="Стрелка: вправо 8">
              <a:extLst>
                <a:ext uri="{FF2B5EF4-FFF2-40B4-BE49-F238E27FC236}">
                  <a16:creationId xmlns:a16="http://schemas.microsoft.com/office/drawing/2014/main" id="{A28EAFCC-7DF3-4342-9406-27C766D03EAD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73B1593-54B1-4D1B-809E-D42AB4363AA5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Администратор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9512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0FE48586-C465-4702-89C5-69C362927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2214" y1="76593" x2="33000" y2="76983"/>
                        <a14:foregroundMark x1="25500" y1="68921" x2="28571" y2="73602"/>
                        <a14:foregroundMark x1="28571" y1="73602" x2="32071" y2="75423"/>
                      </a14:backgroundRemoval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168"/>
            <a:ext cx="12192000" cy="669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29D5C5-8554-43F7-AF42-AEB0BCFA9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556" y="2571612"/>
            <a:ext cx="10515600" cy="1325563"/>
          </a:xfrm>
          <a:effectLst>
            <a:outerShdw blurRad="393700" dist="38100" sx="102000" sy="102000" algn="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>
              <a:lnSpc>
                <a:spcPct val="50000"/>
              </a:lnSpc>
            </a:pPr>
            <a:r>
              <a:rPr lang="ru-RU" sz="11500" dirty="0">
                <a:effectLst/>
                <a:latin typeface="Gabriola" panose="04040605051002020D02" pitchFamily="82" charset="0"/>
                <a:cs typeface="Times New Roman" panose="02020603050405020304" pitchFamily="18" charset="0"/>
              </a:rPr>
              <a:t>Спасибо</a:t>
            </a:r>
            <a:br>
              <a:rPr lang="en-US" sz="11500" dirty="0">
                <a:effectLst/>
                <a:latin typeface="Gabriola" panose="04040605051002020D02" pitchFamily="82" charset="0"/>
                <a:cs typeface="Times New Roman" panose="02020603050405020304" pitchFamily="18" charset="0"/>
              </a:rPr>
            </a:br>
            <a:r>
              <a:rPr lang="ru-RU" sz="11500" dirty="0">
                <a:effectLst/>
                <a:latin typeface="Gabriola" panose="04040605051002020D02" pitchFamily="82" charset="0"/>
                <a:cs typeface="Times New Roman" panose="02020603050405020304" pitchFamily="18" charset="0"/>
              </a:rPr>
              <a:t>за</a:t>
            </a:r>
            <a:br>
              <a:rPr lang="en-US" sz="11500" dirty="0">
                <a:effectLst/>
                <a:latin typeface="Gabriola" panose="04040605051002020D02" pitchFamily="82" charset="0"/>
                <a:cs typeface="Times New Roman" panose="02020603050405020304" pitchFamily="18" charset="0"/>
              </a:rPr>
            </a:br>
            <a:r>
              <a:rPr lang="ru-RU" sz="11500" dirty="0">
                <a:effectLst/>
                <a:latin typeface="Gabriola" panose="04040605051002020D02" pitchFamily="82" charset="0"/>
                <a:cs typeface="Times New Roman" panose="02020603050405020304" pitchFamily="18" charset="0"/>
              </a:rPr>
              <a:t>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90212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50781-E3C2-41DA-9B5A-06A72C0F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работы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D93443B5-F591-4735-AF67-0F4304AEE919}"/>
              </a:ext>
            </a:extLst>
          </p:cNvPr>
          <p:cNvGrpSpPr/>
          <p:nvPr/>
        </p:nvGrpSpPr>
        <p:grpSpPr>
          <a:xfrm>
            <a:off x="-449948" y="957320"/>
            <a:ext cx="4260668" cy="631767"/>
            <a:chOff x="-449948" y="957320"/>
            <a:chExt cx="4260668" cy="631767"/>
          </a:xfrm>
        </p:grpSpPr>
        <p:sp>
          <p:nvSpPr>
            <p:cNvPr id="11" name="Стрелка: вправо 10">
              <a:extLst>
                <a:ext uri="{FF2B5EF4-FFF2-40B4-BE49-F238E27FC236}">
                  <a16:creationId xmlns:a16="http://schemas.microsoft.com/office/drawing/2014/main" id="{54758971-E976-46E4-AB92-7EC9B6F85516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177771-9AAA-45A0-8DD6-7278EE4F602A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Клиент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26B10E5-0FA2-4278-976E-126D31289A2B}"/>
              </a:ext>
            </a:extLst>
          </p:cNvPr>
          <p:cNvGrpSpPr/>
          <p:nvPr/>
        </p:nvGrpSpPr>
        <p:grpSpPr>
          <a:xfrm flipH="1">
            <a:off x="11829146" y="957320"/>
            <a:ext cx="4260668" cy="631767"/>
            <a:chOff x="-449948" y="957320"/>
            <a:chExt cx="4260668" cy="631767"/>
          </a:xfrm>
        </p:grpSpPr>
        <p:sp>
          <p:nvSpPr>
            <p:cNvPr id="17" name="Стрелка: вправо 16">
              <a:extLst>
                <a:ext uri="{FF2B5EF4-FFF2-40B4-BE49-F238E27FC236}">
                  <a16:creationId xmlns:a16="http://schemas.microsoft.com/office/drawing/2014/main" id="{18B8A75A-044E-4C26-BDB1-A7057EBF6517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B07E61-8CA9-4819-94E9-3EC2E90F9D0B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Администратор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Пользователь">
            <a:hlinkClick r:id="" action="ppaction://media"/>
            <a:extLst>
              <a:ext uri="{FF2B5EF4-FFF2-40B4-BE49-F238E27FC236}">
                <a16:creationId xmlns:a16="http://schemas.microsoft.com/office/drawing/2014/main" id="{ED64ABB6-F97F-4F8E-AFEE-EB7A6BAD5713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0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7388" y="1825625"/>
            <a:ext cx="5735637" cy="4351338"/>
          </a:xfrm>
        </p:spPr>
      </p:pic>
    </p:spTree>
    <p:extLst>
      <p:ext uri="{BB962C8B-B14F-4D97-AF65-F5344CB8AC3E}">
        <p14:creationId xmlns:p14="http://schemas.microsoft.com/office/powerpoint/2010/main" val="396961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40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50781-E3C2-41DA-9B5A-06A72C0F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работы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D93443B5-F591-4735-AF67-0F4304AEE919}"/>
              </a:ext>
            </a:extLst>
          </p:cNvPr>
          <p:cNvGrpSpPr/>
          <p:nvPr/>
        </p:nvGrpSpPr>
        <p:grpSpPr>
          <a:xfrm>
            <a:off x="-3889833" y="957320"/>
            <a:ext cx="4260668" cy="631767"/>
            <a:chOff x="-449948" y="957320"/>
            <a:chExt cx="4260668" cy="631767"/>
          </a:xfrm>
        </p:grpSpPr>
        <p:sp>
          <p:nvSpPr>
            <p:cNvPr id="11" name="Стрелка: вправо 10">
              <a:extLst>
                <a:ext uri="{FF2B5EF4-FFF2-40B4-BE49-F238E27FC236}">
                  <a16:creationId xmlns:a16="http://schemas.microsoft.com/office/drawing/2014/main" id="{54758971-E976-46E4-AB92-7EC9B6F85516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177771-9AAA-45A0-8DD6-7278EE4F602A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Клиент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26B10E5-0FA2-4278-976E-126D31289A2B}"/>
              </a:ext>
            </a:extLst>
          </p:cNvPr>
          <p:cNvGrpSpPr/>
          <p:nvPr/>
        </p:nvGrpSpPr>
        <p:grpSpPr>
          <a:xfrm flipH="1">
            <a:off x="8229611" y="957320"/>
            <a:ext cx="4260668" cy="631767"/>
            <a:chOff x="-449948" y="957320"/>
            <a:chExt cx="4260668" cy="631767"/>
          </a:xfrm>
        </p:grpSpPr>
        <p:sp>
          <p:nvSpPr>
            <p:cNvPr id="17" name="Стрелка: вправо 16">
              <a:extLst>
                <a:ext uri="{FF2B5EF4-FFF2-40B4-BE49-F238E27FC236}">
                  <a16:creationId xmlns:a16="http://schemas.microsoft.com/office/drawing/2014/main" id="{18B8A75A-044E-4C26-BDB1-A7057EBF6517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B07E61-8CA9-4819-94E9-3EC2E90F9D0B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Администратор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Администратор">
            <a:hlinkClick r:id="" action="ppaction://media"/>
            <a:extLst>
              <a:ext uri="{FF2B5EF4-FFF2-40B4-BE49-F238E27FC236}">
                <a16:creationId xmlns:a16="http://schemas.microsoft.com/office/drawing/2014/main" id="{5653F925-AF62-4517-B723-D5DF88BCD268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86" end="15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7713" y="1825625"/>
            <a:ext cx="8156575" cy="4351338"/>
          </a:xfrm>
        </p:spPr>
      </p:pic>
    </p:spTree>
    <p:extLst>
      <p:ext uri="{BB962C8B-B14F-4D97-AF65-F5344CB8AC3E}">
        <p14:creationId xmlns:p14="http://schemas.microsoft.com/office/powerpoint/2010/main" val="2002350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06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A1B2933D-6F21-46E1-B0A5-E4403AF99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000" y1="22348" x2="46833" y2="21783"/>
                        <a14:foregroundMark x1="46833" y1="21783" x2="35833" y2="26298"/>
                        <a14:foregroundMark x1="35833" y1="26298" x2="31833" y2="31603"/>
                        <a14:foregroundMark x1="31833" y1="31603" x2="30167" y2="38375"/>
                        <a14:foregroundMark x1="30167" y1="38375" x2="25583" y2="42551"/>
                        <a14:foregroundMark x1="25583" y1="42551" x2="20167" y2="44470"/>
                        <a14:foregroundMark x1="20167" y1="44470" x2="16083" y2="50339"/>
                        <a14:foregroundMark x1="16083" y1="50339" x2="14667" y2="65350"/>
                        <a14:foregroundMark x1="14667" y1="65350" x2="15750" y2="72348"/>
                        <a14:foregroundMark x1="15750" y1="72348" x2="19833" y2="78217"/>
                        <a14:foregroundMark x1="19833" y1="78217" x2="24583" y2="81716"/>
                        <a14:foregroundMark x1="24583" y1="81716" x2="35500" y2="83747"/>
                        <a14:foregroundMark x1="35500" y1="83747" x2="46250" y2="81377"/>
                        <a14:foregroundMark x1="46250" y1="81377" x2="56750" y2="82957"/>
                        <a14:foregroundMark x1="56750" y1="82957" x2="62000" y2="79797"/>
                        <a14:foregroundMark x1="62000" y1="79797" x2="72500" y2="82054"/>
                        <a14:foregroundMark x1="72500" y1="82054" x2="80917" y2="62980"/>
                        <a14:foregroundMark x1="80917" y1="62980" x2="84167" y2="38939"/>
                        <a14:foregroundMark x1="84167" y1="38939" x2="82333" y2="32393"/>
                        <a14:foregroundMark x1="82333" y1="32393" x2="54083" y2="22009"/>
                        <a14:foregroundMark x1="54083" y1="22009" x2="51167" y2="218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451" y="0"/>
            <a:ext cx="9288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2601EE-974E-43B6-8479-AD403721F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Инструментальные средства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4544DD63-9A7E-4A37-9692-62294A44248D}"/>
              </a:ext>
            </a:extLst>
          </p:cNvPr>
          <p:cNvGrpSpPr/>
          <p:nvPr/>
        </p:nvGrpSpPr>
        <p:grpSpPr>
          <a:xfrm>
            <a:off x="-3889832" y="957320"/>
            <a:ext cx="4260668" cy="631767"/>
            <a:chOff x="-449948" y="957320"/>
            <a:chExt cx="4260668" cy="631767"/>
          </a:xfrm>
        </p:grpSpPr>
        <p:sp>
          <p:nvSpPr>
            <p:cNvPr id="14" name="Стрелка: вправо 13">
              <a:extLst>
                <a:ext uri="{FF2B5EF4-FFF2-40B4-BE49-F238E27FC236}">
                  <a16:creationId xmlns:a16="http://schemas.microsoft.com/office/drawing/2014/main" id="{44B3B7FA-6015-48DC-AB82-2A4FB9283D09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A2F2BA-ADF9-4E08-B744-8B7CDA593AFC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Клиент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FA945EE-462A-4613-800F-ED1A1EE537A0}"/>
              </a:ext>
            </a:extLst>
          </p:cNvPr>
          <p:cNvGrpSpPr/>
          <p:nvPr/>
        </p:nvGrpSpPr>
        <p:grpSpPr>
          <a:xfrm flipH="1">
            <a:off x="11829146" y="957320"/>
            <a:ext cx="4260668" cy="631767"/>
            <a:chOff x="-449948" y="957320"/>
            <a:chExt cx="4260668" cy="631767"/>
          </a:xfrm>
        </p:grpSpPr>
        <p:sp>
          <p:nvSpPr>
            <p:cNvPr id="17" name="Стрелка: вправо 16">
              <a:extLst>
                <a:ext uri="{FF2B5EF4-FFF2-40B4-BE49-F238E27FC236}">
                  <a16:creationId xmlns:a16="http://schemas.microsoft.com/office/drawing/2014/main" id="{45908122-BB9C-4BE5-A9F6-6D832D96DDF7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9CB49A-71E4-480B-ABB6-9AA026017435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Администратор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AA5DF6-0020-4542-8FEC-BEDDCC3DC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22" b="95347" l="9962" r="89975">
                        <a14:foregroundMark x1="28363" y1="25381" x2="35723" y2="36210"/>
                        <a14:foregroundMark x1="35723" y1="36210" x2="42449" y2="38917"/>
                        <a14:foregroundMark x1="63452" y1="8714" x2="67703" y2="8291"/>
                        <a14:foregroundMark x1="17449" y1="88917" x2="17449" y2="88917"/>
                        <a14:foregroundMark x1="25000" y1="90948" x2="25000" y2="90948"/>
                        <a14:foregroundMark x1="25190" y1="83926" x2="25190" y2="83926"/>
                        <a14:foregroundMark x1="19416" y1="95347" x2="19416" y2="95347"/>
                        <a14:foregroundMark x1="28426" y1="90863" x2="28426" y2="90863"/>
                        <a14:foregroundMark x1="32931" y1="89848" x2="32931" y2="89848"/>
                        <a14:foregroundMark x1="43274" y1="88409" x2="43274" y2="88409"/>
                        <a14:foregroundMark x1="46193" y1="87648" x2="46193" y2="87648"/>
                        <a14:foregroundMark x1="51840" y1="84010" x2="51840" y2="84010"/>
                        <a14:foregroundMark x1="57551" y1="87140" x2="57551" y2="87140"/>
                        <a14:foregroundMark x1="61104" y1="88409" x2="61104" y2="88409"/>
                        <a14:foregroundMark x1="69416" y1="87817" x2="69416" y2="87817"/>
                        <a14:foregroundMark x1="76079" y1="89509" x2="76079" y2="89509"/>
                        <a14:foregroundMark x1="75698" y1="83841" x2="75698" y2="83841"/>
                        <a14:foregroundMark x1="79949" y1="87310" x2="79949" y2="87310"/>
                        <a14:backgroundMark x1="80457" y1="70558" x2="80457" y2="70558"/>
                        <a14:backgroundMark x1="79949" y1="69882" x2="81409" y2="711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309" y="2331812"/>
            <a:ext cx="4421416" cy="331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3F7239-3A7B-40EA-BF01-2B919077B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101" y="2466524"/>
            <a:ext cx="3935448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582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C8CB4B-05E1-4368-ABC1-9035A25EA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3" b="90440" l="9932" r="90612">
                        <a14:foregroundMark x1="73061" y1="38241" x2="77687" y2="43403"/>
                        <a14:foregroundMark x1="90068" y1="29446" x2="90748" y2="34034"/>
                        <a14:foregroundMark x1="65587" y1="90354" x2="66395" y2="90440"/>
                        <a14:foregroundMark x1="46531" y1="88337" x2="65578" y2="90353"/>
                        <a14:foregroundMark x1="68027" y1="89101" x2="78776" y2="89484"/>
                        <a14:foregroundMark x1="78776" y1="89484" x2="85034" y2="84895"/>
                        <a14:foregroundMark x1="85034" y1="84895" x2="83810" y2="74761"/>
                        <a14:foregroundMark x1="83810" y1="74761" x2="82721" y2="72084"/>
                        <a14:foregroundMark x1="82449" y1="71702" x2="82449" y2="71702"/>
                        <a14:foregroundMark x1="72925" y1="80880" x2="64354" y2="87189"/>
                        <a14:foregroundMark x1="69796" y1="86233" x2="70068" y2="87954"/>
                        <a14:foregroundMark x1="72925" y1="81453" x2="77687" y2="77247"/>
                        <a14:foregroundMark x1="37415" y1="33843" x2="34014" y2="35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228" y="833173"/>
            <a:ext cx="7000875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2601EE-974E-43B6-8479-AD403721F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Языки программирования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4544DD63-9A7E-4A37-9692-62294A44248D}"/>
              </a:ext>
            </a:extLst>
          </p:cNvPr>
          <p:cNvGrpSpPr/>
          <p:nvPr/>
        </p:nvGrpSpPr>
        <p:grpSpPr>
          <a:xfrm>
            <a:off x="-3889832" y="6005570"/>
            <a:ext cx="4260668" cy="631767"/>
            <a:chOff x="-449948" y="957320"/>
            <a:chExt cx="4260668" cy="631767"/>
          </a:xfrm>
        </p:grpSpPr>
        <p:sp>
          <p:nvSpPr>
            <p:cNvPr id="14" name="Стрелка: вправо 13">
              <a:extLst>
                <a:ext uri="{FF2B5EF4-FFF2-40B4-BE49-F238E27FC236}">
                  <a16:creationId xmlns:a16="http://schemas.microsoft.com/office/drawing/2014/main" id="{44B3B7FA-6015-48DC-AB82-2A4FB9283D09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A2F2BA-ADF9-4E08-B744-8B7CDA593AFC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Меню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FA945EE-462A-4613-800F-ED1A1EE537A0}"/>
              </a:ext>
            </a:extLst>
          </p:cNvPr>
          <p:cNvGrpSpPr/>
          <p:nvPr/>
        </p:nvGrpSpPr>
        <p:grpSpPr>
          <a:xfrm flipH="1">
            <a:off x="11829146" y="5986520"/>
            <a:ext cx="4260668" cy="631767"/>
            <a:chOff x="-449948" y="957320"/>
            <a:chExt cx="4260668" cy="631767"/>
          </a:xfrm>
        </p:grpSpPr>
        <p:sp>
          <p:nvSpPr>
            <p:cNvPr id="17" name="Стрелка: вправо 16">
              <a:extLst>
                <a:ext uri="{FF2B5EF4-FFF2-40B4-BE49-F238E27FC236}">
                  <a16:creationId xmlns:a16="http://schemas.microsoft.com/office/drawing/2014/main" id="{45908122-BB9C-4BE5-A9F6-6D832D96DDF7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9CB49A-71E4-480B-ABB6-9AA026017435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Пользователь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5C4D97-4988-402B-A2E4-805063ECF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00" y="2177728"/>
            <a:ext cx="3149980" cy="3149980"/>
          </a:xfrm>
          <a:prstGeom prst="rect">
            <a:avLst/>
          </a:prstGeom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9187C9D7-A544-4C7A-A23C-BE898B686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31" b="90000" l="10000" r="90000">
                        <a14:foregroundMark x1="63000" y1="44615" x2="63000" y2="44615"/>
                        <a14:foregroundMark x1="50111" y1="6731" x2="50111" y2="6731"/>
                        <a14:backgroundMark x1="64778" y1="49423" x2="64778" y2="494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97" r="20862"/>
          <a:stretch/>
        </p:blipFill>
        <p:spPr bwMode="auto">
          <a:xfrm>
            <a:off x="1870751" y="1851084"/>
            <a:ext cx="3492500" cy="347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26910256-3F10-4D52-AEFE-0E075F38D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983" y="5272041"/>
            <a:ext cx="1201218" cy="71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948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50781-E3C2-41DA-9B5A-06A72C0F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модели базы данных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B0E1DFC2-C630-46BD-A66D-ED8D44163263}"/>
              </a:ext>
            </a:extLst>
          </p:cNvPr>
          <p:cNvGrpSpPr/>
          <p:nvPr/>
        </p:nvGrpSpPr>
        <p:grpSpPr>
          <a:xfrm>
            <a:off x="-449948" y="5996045"/>
            <a:ext cx="4260668" cy="631767"/>
            <a:chOff x="-449948" y="5996045"/>
            <a:chExt cx="4260668" cy="631767"/>
          </a:xfrm>
        </p:grpSpPr>
        <p:sp>
          <p:nvSpPr>
            <p:cNvPr id="11" name="Стрелка: вправо 10">
              <a:extLst>
                <a:ext uri="{FF2B5EF4-FFF2-40B4-BE49-F238E27FC236}">
                  <a16:creationId xmlns:a16="http://schemas.microsoft.com/office/drawing/2014/main" id="{54758971-E976-46E4-AB92-7EC9B6F85516}"/>
                </a:ext>
              </a:extLst>
            </p:cNvPr>
            <p:cNvSpPr/>
            <p:nvPr/>
          </p:nvSpPr>
          <p:spPr>
            <a:xfrm>
              <a:off x="-449948" y="5996045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177771-9AAA-45A0-8DD6-7278EE4F602A}"/>
                </a:ext>
              </a:extLst>
            </p:cNvPr>
            <p:cNvSpPr txBox="1"/>
            <p:nvPr/>
          </p:nvSpPr>
          <p:spPr>
            <a:xfrm>
              <a:off x="66692" y="6066631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Меню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26B10E5-0FA2-4278-976E-126D31289A2B}"/>
              </a:ext>
            </a:extLst>
          </p:cNvPr>
          <p:cNvGrpSpPr/>
          <p:nvPr/>
        </p:nvGrpSpPr>
        <p:grpSpPr>
          <a:xfrm flipH="1">
            <a:off x="11829146" y="6005570"/>
            <a:ext cx="4260668" cy="631767"/>
            <a:chOff x="-449948" y="957320"/>
            <a:chExt cx="4260668" cy="631767"/>
          </a:xfrm>
        </p:grpSpPr>
        <p:sp>
          <p:nvSpPr>
            <p:cNvPr id="17" name="Стрелка: вправо 16">
              <a:extLst>
                <a:ext uri="{FF2B5EF4-FFF2-40B4-BE49-F238E27FC236}">
                  <a16:creationId xmlns:a16="http://schemas.microsoft.com/office/drawing/2014/main" id="{18B8A75A-044E-4C26-BDB1-A7057EBF6517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B07E61-8CA9-4819-94E9-3EC2E90F9D0B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Пользователь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4F9B7C80-6B28-47CB-A021-E5318C8C2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983" y="5272041"/>
            <a:ext cx="1201218" cy="71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294D55F-D3E4-4A8D-9142-4D2139412D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48032" y="1758421"/>
            <a:ext cx="2695935" cy="393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60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50781-E3C2-41DA-9B5A-06A72C0F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модели базы данных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B0E1DFC2-C630-46BD-A66D-ED8D44163263}"/>
              </a:ext>
            </a:extLst>
          </p:cNvPr>
          <p:cNvGrpSpPr/>
          <p:nvPr/>
        </p:nvGrpSpPr>
        <p:grpSpPr>
          <a:xfrm>
            <a:off x="-3888473" y="5996045"/>
            <a:ext cx="4260668" cy="631767"/>
            <a:chOff x="-449948" y="5996045"/>
            <a:chExt cx="4260668" cy="631767"/>
          </a:xfrm>
        </p:grpSpPr>
        <p:sp>
          <p:nvSpPr>
            <p:cNvPr id="11" name="Стрелка: вправо 10">
              <a:extLst>
                <a:ext uri="{FF2B5EF4-FFF2-40B4-BE49-F238E27FC236}">
                  <a16:creationId xmlns:a16="http://schemas.microsoft.com/office/drawing/2014/main" id="{54758971-E976-46E4-AB92-7EC9B6F85516}"/>
                </a:ext>
              </a:extLst>
            </p:cNvPr>
            <p:cNvSpPr/>
            <p:nvPr/>
          </p:nvSpPr>
          <p:spPr>
            <a:xfrm>
              <a:off x="-449948" y="5996045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177771-9AAA-45A0-8DD6-7278EE4F602A}"/>
                </a:ext>
              </a:extLst>
            </p:cNvPr>
            <p:cNvSpPr txBox="1"/>
            <p:nvPr/>
          </p:nvSpPr>
          <p:spPr>
            <a:xfrm>
              <a:off x="66692" y="6066631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Меню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26B10E5-0FA2-4278-976E-126D31289A2B}"/>
              </a:ext>
            </a:extLst>
          </p:cNvPr>
          <p:cNvGrpSpPr/>
          <p:nvPr/>
        </p:nvGrpSpPr>
        <p:grpSpPr>
          <a:xfrm flipH="1">
            <a:off x="8362046" y="6005570"/>
            <a:ext cx="4260668" cy="631767"/>
            <a:chOff x="-449948" y="957320"/>
            <a:chExt cx="4260668" cy="631767"/>
          </a:xfrm>
        </p:grpSpPr>
        <p:sp>
          <p:nvSpPr>
            <p:cNvPr id="17" name="Стрелка: вправо 16">
              <a:extLst>
                <a:ext uri="{FF2B5EF4-FFF2-40B4-BE49-F238E27FC236}">
                  <a16:creationId xmlns:a16="http://schemas.microsoft.com/office/drawing/2014/main" id="{18B8A75A-044E-4C26-BDB1-A7057EBF6517}"/>
                </a:ext>
              </a:extLst>
            </p:cNvPr>
            <p:cNvSpPr/>
            <p:nvPr/>
          </p:nvSpPr>
          <p:spPr>
            <a:xfrm>
              <a:off x="-449948" y="957320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B07E61-8CA9-4819-94E9-3EC2E90F9D0B}"/>
                </a:ext>
              </a:extLst>
            </p:cNvPr>
            <p:cNvSpPr txBox="1"/>
            <p:nvPr/>
          </p:nvSpPr>
          <p:spPr>
            <a:xfrm>
              <a:off x="66692" y="1027906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Пользователь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0816BDA-4305-46A7-8075-1D649EB8E9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29955" y="1589501"/>
            <a:ext cx="3905250" cy="4486274"/>
          </a:xfrm>
          <a:prstGeom prst="rect">
            <a:avLst/>
          </a:prstGeom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7AE71B4F-EA48-4189-B536-539FC14A7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561" y="5298936"/>
            <a:ext cx="1201218" cy="71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BD60F246-243E-45D9-B6B4-6B5D461C8853}"/>
              </a:ext>
            </a:extLst>
          </p:cNvPr>
          <p:cNvGrpSpPr/>
          <p:nvPr/>
        </p:nvGrpSpPr>
        <p:grpSpPr>
          <a:xfrm>
            <a:off x="-4425768" y="5993366"/>
            <a:ext cx="4260668" cy="631767"/>
            <a:chOff x="-449948" y="5996045"/>
            <a:chExt cx="4260668" cy="631767"/>
          </a:xfrm>
        </p:grpSpPr>
        <p:sp>
          <p:nvSpPr>
            <p:cNvPr id="14" name="Стрелка: вправо 13">
              <a:extLst>
                <a:ext uri="{FF2B5EF4-FFF2-40B4-BE49-F238E27FC236}">
                  <a16:creationId xmlns:a16="http://schemas.microsoft.com/office/drawing/2014/main" id="{D4882B17-F25A-43D3-8E9C-D3032EEB0CB0}"/>
                </a:ext>
              </a:extLst>
            </p:cNvPr>
            <p:cNvSpPr/>
            <p:nvPr/>
          </p:nvSpPr>
          <p:spPr>
            <a:xfrm>
              <a:off x="-449948" y="5996045"/>
              <a:ext cx="4260668" cy="631767"/>
            </a:xfrm>
            <a:prstGeom prst="rightArrow">
              <a:avLst>
                <a:gd name="adj1" fmla="val 100000"/>
                <a:gd name="adj2" fmla="val 56579"/>
              </a:avLst>
            </a:prstGeom>
            <a:solidFill>
              <a:srgbClr val="44C71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6FEBFB-BF01-48E2-9234-5900E5A1A0D8}"/>
                </a:ext>
              </a:extLst>
            </p:cNvPr>
            <p:cNvSpPr txBox="1"/>
            <p:nvPr/>
          </p:nvSpPr>
          <p:spPr>
            <a:xfrm>
              <a:off x="66692" y="6066631"/>
              <a:ext cx="322738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</a:rPr>
                <a:t>Успешная авторизация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6313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435</Words>
  <Application>Microsoft Office PowerPoint</Application>
  <PresentationFormat>Широкоэкранный</PresentationFormat>
  <Paragraphs>139</Paragraphs>
  <Slides>35</Slides>
  <Notes>0</Notes>
  <HiddenSlides>0</HiddenSlides>
  <MMClips>13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1" baseType="lpstr">
      <vt:lpstr>Calibri</vt:lpstr>
      <vt:lpstr>Calibri Light</vt:lpstr>
      <vt:lpstr>Times New Roman</vt:lpstr>
      <vt:lpstr>Arial</vt:lpstr>
      <vt:lpstr>Gabriola</vt:lpstr>
      <vt:lpstr>Тема Office</vt:lpstr>
      <vt:lpstr>Презентация PowerPoint</vt:lpstr>
      <vt:lpstr>Презентация PowerPoint</vt:lpstr>
      <vt:lpstr>Постановка задачи</vt:lpstr>
      <vt:lpstr>Результат работы</vt:lpstr>
      <vt:lpstr>Результат работы</vt:lpstr>
      <vt:lpstr>Инструментальные средства</vt:lpstr>
      <vt:lpstr>Языки программирования</vt:lpstr>
      <vt:lpstr>Проектирование модели базы данных</vt:lpstr>
      <vt:lpstr>Проектирование модели базы данных</vt:lpstr>
      <vt:lpstr>Разработка базы данных</vt:lpstr>
      <vt:lpstr>Разработка базы данных</vt:lpstr>
      <vt:lpstr>Разработка базы данных</vt:lpstr>
      <vt:lpstr>Разработка интерфейса</vt:lpstr>
      <vt:lpstr>Разработка интерфейса</vt:lpstr>
      <vt:lpstr>Разработка интерфейса</vt:lpstr>
      <vt:lpstr>Разработка интерфейса</vt:lpstr>
      <vt:lpstr>Разработка интерфейса</vt:lpstr>
      <vt:lpstr>Разработка интерфейса</vt:lpstr>
      <vt:lpstr>Разработка интерфейса</vt:lpstr>
      <vt:lpstr>Разработка интерфейса</vt:lpstr>
      <vt:lpstr>Разработка интерфейса</vt:lpstr>
      <vt:lpstr>Разработка интерфейса</vt:lpstr>
      <vt:lpstr>Разработка интерфейса</vt:lpstr>
      <vt:lpstr>Разработка интерфейса</vt:lpstr>
      <vt:lpstr>Разработка интерфейса</vt:lpstr>
      <vt:lpstr>Разработка интерфейса</vt:lpstr>
      <vt:lpstr>Разработка интерфейса</vt:lpstr>
      <vt:lpstr>Разработка интерфейса</vt:lpstr>
      <vt:lpstr>Разработка интерфейса</vt:lpstr>
      <vt:lpstr>Разработка интерфейса</vt:lpstr>
      <vt:lpstr>Разработка интерфейса</vt:lpstr>
      <vt:lpstr>Разработка интерфейса</vt:lpstr>
      <vt:lpstr>Разработка интерфейса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Варвара Томиленко</dc:creator>
  <cp:lastModifiedBy>Варвара Томиленко</cp:lastModifiedBy>
  <cp:revision>70</cp:revision>
  <dcterms:created xsi:type="dcterms:W3CDTF">2020-12-07T09:55:42Z</dcterms:created>
  <dcterms:modified xsi:type="dcterms:W3CDTF">2020-12-13T08:30:14Z</dcterms:modified>
</cp:coreProperties>
</file>